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4080" r:id="rId2"/>
    <p:sldMasterId id="2147484093" r:id="rId3"/>
    <p:sldMasterId id="2147484121" r:id="rId4"/>
    <p:sldMasterId id="2147484146" r:id="rId5"/>
    <p:sldMasterId id="2147484158" r:id="rId6"/>
    <p:sldMasterId id="2147484170" r:id="rId7"/>
    <p:sldMasterId id="2147484182" r:id="rId8"/>
    <p:sldMasterId id="2147484194" r:id="rId9"/>
    <p:sldMasterId id="2147484206" r:id="rId10"/>
    <p:sldMasterId id="2147484218" r:id="rId11"/>
    <p:sldMasterId id="2147484230" r:id="rId12"/>
    <p:sldMasterId id="2147484242" r:id="rId13"/>
    <p:sldMasterId id="2147484254" r:id="rId14"/>
    <p:sldMasterId id="2147484266" r:id="rId15"/>
    <p:sldMasterId id="2147484278" r:id="rId16"/>
  </p:sldMasterIdLst>
  <p:notesMasterIdLst>
    <p:notesMasterId r:id="rId44"/>
  </p:notesMasterIdLst>
  <p:sldIdLst>
    <p:sldId id="256" r:id="rId17"/>
    <p:sldId id="324" r:id="rId18"/>
    <p:sldId id="331" r:id="rId19"/>
    <p:sldId id="260" r:id="rId20"/>
    <p:sldId id="266" r:id="rId21"/>
    <p:sldId id="265" r:id="rId22"/>
    <p:sldId id="264" r:id="rId23"/>
    <p:sldId id="311" r:id="rId24"/>
    <p:sldId id="272" r:id="rId25"/>
    <p:sldId id="271" r:id="rId26"/>
    <p:sldId id="333" r:id="rId27"/>
    <p:sldId id="334" r:id="rId28"/>
    <p:sldId id="335" r:id="rId29"/>
    <p:sldId id="319" r:id="rId30"/>
    <p:sldId id="336" r:id="rId31"/>
    <p:sldId id="337" r:id="rId32"/>
    <p:sldId id="338" r:id="rId33"/>
    <p:sldId id="285" r:id="rId34"/>
    <p:sldId id="339" r:id="rId35"/>
    <p:sldId id="340" r:id="rId36"/>
    <p:sldId id="341" r:id="rId37"/>
    <p:sldId id="329" r:id="rId38"/>
    <p:sldId id="327" r:id="rId39"/>
    <p:sldId id="342" r:id="rId40"/>
    <p:sldId id="343" r:id="rId41"/>
    <p:sldId id="344" r:id="rId42"/>
    <p:sldId id="316"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39" autoAdjust="0"/>
  </p:normalViewPr>
  <p:slideViewPr>
    <p:cSldViewPr>
      <p:cViewPr>
        <p:scale>
          <a:sx n="100" d="100"/>
          <a:sy n="100" d="100"/>
        </p:scale>
        <p:origin x="-1944" y="-2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04920-6DE2-4066-BD1C-AF429C3F12CF}" type="datetimeFigureOut">
              <a:rPr lang="ru-RU" smtClean="0"/>
              <a:t>30.03.2014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35848-B5A9-4245-9247-D8221E23AA39}" type="slidenum">
              <a:rPr lang="ru-RU" smtClean="0"/>
              <a:t>‹#›</a:t>
            </a:fld>
            <a:endParaRPr lang="ru-RU"/>
          </a:p>
        </p:txBody>
      </p:sp>
    </p:spTree>
    <p:extLst>
      <p:ext uri="{BB962C8B-B14F-4D97-AF65-F5344CB8AC3E}">
        <p14:creationId xmlns:p14="http://schemas.microsoft.com/office/powerpoint/2010/main" val="221801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kumimoji="0" lang="ru-RU" sz="2200" b="0" i="0" u="none" strike="noStrike" kern="1200" cap="none" spc="0" normalizeH="0" baseline="0" noProof="0" dirty="0" smtClean="0">
              <a:ln>
                <a:noFill/>
              </a:ln>
              <a:solidFill>
                <a:schemeClr val="tx1"/>
              </a:solidFill>
              <a:effectLst/>
              <a:uLnTx/>
              <a:uFillTx/>
              <a:latin typeface="+mn-lt"/>
              <a:ea typeface="Calibri"/>
              <a:cs typeface="Times New Roman"/>
            </a:endParaRPr>
          </a:p>
        </p:txBody>
      </p:sp>
      <p:sp>
        <p:nvSpPr>
          <p:cNvPr id="4" name="Номер слайда 3"/>
          <p:cNvSpPr>
            <a:spLocks noGrp="1"/>
          </p:cNvSpPr>
          <p:nvPr>
            <p:ph type="sldNum" sz="quarter" idx="10"/>
          </p:nvPr>
        </p:nvSpPr>
        <p:spPr/>
        <p:txBody>
          <a:bodyPr/>
          <a:lstStyle/>
          <a:p>
            <a:fld id="{84E35848-B5A9-4245-9247-D8221E23AA39}" type="slidenum">
              <a:rPr lang="ru-RU" smtClean="0"/>
              <a:t>1</a:t>
            </a:fld>
            <a:endParaRPr lang="ru-RU"/>
          </a:p>
        </p:txBody>
      </p:sp>
    </p:spTree>
    <p:extLst>
      <p:ext uri="{BB962C8B-B14F-4D97-AF65-F5344CB8AC3E}">
        <p14:creationId xmlns:p14="http://schemas.microsoft.com/office/powerpoint/2010/main" val="1832903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E35848-B5A9-4245-9247-D8221E23AA39}" type="slidenum">
              <a:rPr lang="ru-RU" smtClean="0">
                <a:solidFill>
                  <a:prstClr val="black"/>
                </a:solidFill>
              </a:rPr>
              <a:pPr/>
              <a:t>17</a:t>
            </a:fld>
            <a:endParaRPr lang="ru-RU">
              <a:solidFill>
                <a:prstClr val="black"/>
              </a:solidFill>
            </a:endParaRPr>
          </a:p>
        </p:txBody>
      </p:sp>
    </p:spTree>
    <p:extLst>
      <p:ext uri="{BB962C8B-B14F-4D97-AF65-F5344CB8AC3E}">
        <p14:creationId xmlns:p14="http://schemas.microsoft.com/office/powerpoint/2010/main" val="1073408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E35848-B5A9-4245-9247-D8221E23AA39}" type="slidenum">
              <a:rPr lang="ru-RU" smtClean="0"/>
              <a:t>18</a:t>
            </a:fld>
            <a:endParaRPr lang="ru-RU"/>
          </a:p>
        </p:txBody>
      </p:sp>
    </p:spTree>
    <p:extLst>
      <p:ext uri="{BB962C8B-B14F-4D97-AF65-F5344CB8AC3E}">
        <p14:creationId xmlns:p14="http://schemas.microsoft.com/office/powerpoint/2010/main" val="2613795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84E35848-B5A9-4245-9247-D8221E23AA39}"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272846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E35848-B5A9-4245-9247-D8221E23AA39}"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471775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ru-RU" sz="1200">
                <a:solidFill>
                  <a:prstClr val="black"/>
                </a:solidFill>
              </a:rPr>
              <a:t>Мой университет - www.edu-reforma.ru</a:t>
            </a: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ru-R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E35848-B5A9-4245-9247-D8221E23AA39}" type="slidenum">
              <a:rPr lang="ru-RU" smtClean="0">
                <a:solidFill>
                  <a:prstClr val="black"/>
                </a:solidFill>
              </a:rPr>
              <a:pPr/>
              <a:t>25</a:t>
            </a:fld>
            <a:endParaRPr lang="ru-RU">
              <a:solidFill>
                <a:prstClr val="black"/>
              </a:solidFill>
            </a:endParaRPr>
          </a:p>
        </p:txBody>
      </p:sp>
    </p:spTree>
    <p:extLst>
      <p:ext uri="{BB962C8B-B14F-4D97-AF65-F5344CB8AC3E}">
        <p14:creationId xmlns:p14="http://schemas.microsoft.com/office/powerpoint/2010/main" val="79730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E35848-B5A9-4245-9247-D8221E23AA39}" type="slidenum">
              <a:rPr lang="ru-RU" smtClean="0">
                <a:solidFill>
                  <a:prstClr val="black"/>
                </a:solidFill>
              </a:rPr>
              <a:pPr/>
              <a:t>26</a:t>
            </a:fld>
            <a:endParaRPr lang="ru-RU">
              <a:solidFill>
                <a:prstClr val="black"/>
              </a:solidFill>
            </a:endParaRPr>
          </a:p>
        </p:txBody>
      </p:sp>
    </p:spTree>
    <p:extLst>
      <p:ext uri="{BB962C8B-B14F-4D97-AF65-F5344CB8AC3E}">
        <p14:creationId xmlns:p14="http://schemas.microsoft.com/office/powerpoint/2010/main" val="231812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dirty="0" smtClean="0">
                <a:latin typeface="Times New Roman" pitchFamily="18" charset="0"/>
                <a:cs typeface="Times New Roman" pitchFamily="18" charset="0"/>
              </a:rPr>
              <a:t>Валаамский</a:t>
            </a:r>
            <a:r>
              <a:rPr lang="ru-RU" b="0" baseline="0" dirty="0" smtClean="0">
                <a:latin typeface="Times New Roman" pitchFamily="18" charset="0"/>
                <a:cs typeface="Times New Roman" pitchFamily="18" charset="0"/>
              </a:rPr>
              <a:t> монастырь - э</a:t>
            </a:r>
            <a:r>
              <a:rPr lang="ru-RU" b="0" dirty="0" smtClean="0">
                <a:latin typeface="Times New Roman" pitchFamily="18" charset="0"/>
                <a:cs typeface="Times New Roman" pitchFamily="18" charset="0"/>
              </a:rPr>
              <a:t>то  мужской монастырь Русской Православной Церкви, расположенный на островах Валаамского архипелага.</a:t>
            </a:r>
            <a:endParaRPr lang="ru-RU" b="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84E35848-B5A9-4245-9247-D8221E23AA39}" type="slidenum">
              <a:rPr lang="ru-RU" smtClean="0"/>
              <a:t>4</a:t>
            </a:fld>
            <a:endParaRPr lang="ru-RU"/>
          </a:p>
        </p:txBody>
      </p:sp>
    </p:spTree>
    <p:extLst>
      <p:ext uri="{BB962C8B-B14F-4D97-AF65-F5344CB8AC3E}">
        <p14:creationId xmlns:p14="http://schemas.microsoft.com/office/powerpoint/2010/main" val="27876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dirty="0" smtClean="0">
                <a:latin typeface="Times New Roman" pitchFamily="18" charset="0"/>
                <a:cs typeface="Times New Roman" pitchFamily="18" charset="0"/>
              </a:rPr>
              <a:t>Водопад</a:t>
            </a:r>
            <a:r>
              <a:rPr lang="ru-RU" b="0" baseline="0" dirty="0" smtClean="0">
                <a:latin typeface="Times New Roman" pitchFamily="18" charset="0"/>
                <a:cs typeface="Times New Roman" pitchFamily="18" charset="0"/>
              </a:rPr>
              <a:t> Кивач - т</a:t>
            </a:r>
            <a:r>
              <a:rPr lang="ru-RU" b="0" dirty="0" smtClean="0">
                <a:latin typeface="Times New Roman" pitchFamily="18" charset="0"/>
                <a:cs typeface="Times New Roman" pitchFamily="18" charset="0"/>
              </a:rPr>
              <a:t>ретий (высота</a:t>
            </a:r>
            <a:r>
              <a:rPr lang="ru-RU" b="0" baseline="0" dirty="0" smtClean="0">
                <a:latin typeface="Times New Roman" pitchFamily="18" charset="0"/>
                <a:cs typeface="Times New Roman" pitchFamily="18" charset="0"/>
              </a:rPr>
              <a:t> - </a:t>
            </a:r>
            <a:r>
              <a:rPr lang="ru-RU" b="0" dirty="0" smtClean="0">
                <a:latin typeface="Times New Roman" pitchFamily="18" charset="0"/>
                <a:cs typeface="Times New Roman" pitchFamily="18" charset="0"/>
              </a:rPr>
              <a:t>11м) по величине равнинный водопад Европы,</a:t>
            </a:r>
            <a:r>
              <a:rPr lang="ru-RU" dirty="0" smtClean="0">
                <a:latin typeface="Times New Roman" pitchFamily="18" charset="0"/>
                <a:cs typeface="Times New Roman" pitchFamily="18" charset="0"/>
              </a:rPr>
              <a:t> известен со времени первого карельского губернатора Г.Р.Державина.</a:t>
            </a:r>
            <a:endParaRPr lang="ru-RU" b="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84E35848-B5A9-4245-9247-D8221E23AA39}" type="slidenum">
              <a:rPr lang="ru-RU" smtClean="0"/>
              <a:t>5</a:t>
            </a:fld>
            <a:endParaRPr lang="ru-RU"/>
          </a:p>
        </p:txBody>
      </p:sp>
    </p:spTree>
    <p:extLst>
      <p:ext uri="{BB962C8B-B14F-4D97-AF65-F5344CB8AC3E}">
        <p14:creationId xmlns:p14="http://schemas.microsoft.com/office/powerpoint/2010/main" val="41546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Мраморный каньон –</a:t>
            </a:r>
            <a:r>
              <a:rPr lang="ru-RU" baseline="0" dirty="0" smtClean="0"/>
              <a:t> «ж</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емчужина</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Горного парка Рускеала </a:t>
            </a:r>
            <a:endParaRPr lang="ru-RU" dirty="0"/>
          </a:p>
        </p:txBody>
      </p:sp>
      <p:sp>
        <p:nvSpPr>
          <p:cNvPr id="4" name="Номер слайда 3"/>
          <p:cNvSpPr>
            <a:spLocks noGrp="1"/>
          </p:cNvSpPr>
          <p:nvPr>
            <p:ph type="sldNum" sz="quarter" idx="10"/>
          </p:nvPr>
        </p:nvSpPr>
        <p:spPr/>
        <p:txBody>
          <a:bodyPr/>
          <a:lstStyle/>
          <a:p>
            <a:fld id="{84E35848-B5A9-4245-9247-D8221E23AA39}" type="slidenum">
              <a:rPr lang="ru-RU" smtClean="0"/>
              <a:t>6</a:t>
            </a:fld>
            <a:endParaRPr lang="ru-RU"/>
          </a:p>
        </p:txBody>
      </p:sp>
    </p:spTree>
    <p:extLst>
      <p:ext uri="{BB962C8B-B14F-4D97-AF65-F5344CB8AC3E}">
        <p14:creationId xmlns:p14="http://schemas.microsoft.com/office/powerpoint/2010/main" val="20837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dirty="0" smtClean="0"/>
              <a:t>Марциальные</a:t>
            </a:r>
            <a:r>
              <a:rPr lang="ru-RU" b="0" baseline="0" dirty="0" smtClean="0"/>
              <a:t> воды - э</a:t>
            </a:r>
            <a:r>
              <a:rPr lang="ru-RU" b="0" dirty="0" smtClean="0"/>
              <a:t>то</a:t>
            </a:r>
            <a:r>
              <a:rPr lang="ru-RU" b="0" baseline="0" dirty="0" smtClean="0"/>
              <a:t> </a:t>
            </a:r>
            <a:r>
              <a:rPr lang="ru-RU" dirty="0" smtClean="0"/>
              <a:t> первый российский курорт, основанный Петром I</a:t>
            </a:r>
            <a:r>
              <a:rPr lang="ru-RU" baseline="0" dirty="0" smtClean="0"/>
              <a:t> </a:t>
            </a:r>
            <a:r>
              <a:rPr lang="ru-RU" dirty="0" smtClean="0"/>
              <a:t>  в 1719 году.</a:t>
            </a:r>
            <a:endParaRPr lang="ru-RU" dirty="0"/>
          </a:p>
        </p:txBody>
      </p:sp>
      <p:sp>
        <p:nvSpPr>
          <p:cNvPr id="4" name="Номер слайда 3"/>
          <p:cNvSpPr>
            <a:spLocks noGrp="1"/>
          </p:cNvSpPr>
          <p:nvPr>
            <p:ph type="sldNum" sz="quarter" idx="10"/>
          </p:nvPr>
        </p:nvSpPr>
        <p:spPr/>
        <p:txBody>
          <a:bodyPr/>
          <a:lstStyle/>
          <a:p>
            <a:fld id="{84E35848-B5A9-4245-9247-D8221E23AA39}" type="slidenum">
              <a:rPr lang="ru-RU" smtClean="0"/>
              <a:t>7</a:t>
            </a:fld>
            <a:endParaRPr lang="ru-RU"/>
          </a:p>
        </p:txBody>
      </p:sp>
    </p:spTree>
    <p:extLst>
      <p:ext uri="{BB962C8B-B14F-4D97-AF65-F5344CB8AC3E}">
        <p14:creationId xmlns:p14="http://schemas.microsoft.com/office/powerpoint/2010/main" val="237854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mn-lt"/>
                <a:ea typeface="+mn-ea"/>
                <a:cs typeface="+mn-cs"/>
              </a:rPr>
              <a:t>Заказник карельской березы создан для сохранения и воспроизводства карельской березы.</a:t>
            </a:r>
          </a:p>
        </p:txBody>
      </p:sp>
      <p:sp>
        <p:nvSpPr>
          <p:cNvPr id="4" name="Номер слайда 3"/>
          <p:cNvSpPr>
            <a:spLocks noGrp="1"/>
          </p:cNvSpPr>
          <p:nvPr>
            <p:ph type="sldNum" sz="quarter" idx="10"/>
          </p:nvPr>
        </p:nvSpPr>
        <p:spPr/>
        <p:txBody>
          <a:bodyPr/>
          <a:lstStyle/>
          <a:p>
            <a:fld id="{84E35848-B5A9-4245-9247-D8221E23AA39}" type="slidenum">
              <a:rPr lang="ru-RU" smtClean="0"/>
              <a:t>8</a:t>
            </a:fld>
            <a:endParaRPr lang="ru-RU"/>
          </a:p>
        </p:txBody>
      </p:sp>
    </p:spTree>
    <p:extLst>
      <p:ext uri="{BB962C8B-B14F-4D97-AF65-F5344CB8AC3E}">
        <p14:creationId xmlns:p14="http://schemas.microsoft.com/office/powerpoint/2010/main" val="337913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mn-lt"/>
                <a:ea typeface="+mn-ea"/>
                <a:cs typeface="+mn-cs"/>
              </a:rPr>
              <a:t>Национальный парк Паанаярви образован в целях сохранения уникальных природных комплексов озера Паанаярви.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Номер слайда 3"/>
          <p:cNvSpPr>
            <a:spLocks noGrp="1"/>
          </p:cNvSpPr>
          <p:nvPr>
            <p:ph type="sldNum" sz="quarter" idx="10"/>
          </p:nvPr>
        </p:nvSpPr>
        <p:spPr/>
        <p:txBody>
          <a:bodyPr/>
          <a:lstStyle/>
          <a:p>
            <a:fld id="{84E35848-B5A9-4245-9247-D8221E23AA39}" type="slidenum">
              <a:rPr lang="ru-RU" smtClean="0"/>
              <a:t>9</a:t>
            </a:fld>
            <a:endParaRPr lang="ru-RU"/>
          </a:p>
        </p:txBody>
      </p:sp>
    </p:spTree>
    <p:extLst>
      <p:ext uri="{BB962C8B-B14F-4D97-AF65-F5344CB8AC3E}">
        <p14:creationId xmlns:p14="http://schemas.microsoft.com/office/powerpoint/2010/main" val="359453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Номер слайда 3"/>
          <p:cNvSpPr>
            <a:spLocks noGrp="1"/>
          </p:cNvSpPr>
          <p:nvPr>
            <p:ph type="sldNum" sz="quarter" idx="10"/>
          </p:nvPr>
        </p:nvSpPr>
        <p:spPr/>
        <p:txBody>
          <a:bodyPr/>
          <a:lstStyle/>
          <a:p>
            <a:fld id="{84E35848-B5A9-4245-9247-D8221E23AA39}" type="slidenum">
              <a:rPr lang="ru-RU" smtClean="0"/>
              <a:t>10</a:t>
            </a:fld>
            <a:endParaRPr lang="ru-RU"/>
          </a:p>
        </p:txBody>
      </p:sp>
    </p:spTree>
    <p:extLst>
      <p:ext uri="{BB962C8B-B14F-4D97-AF65-F5344CB8AC3E}">
        <p14:creationId xmlns:p14="http://schemas.microsoft.com/office/powerpoint/2010/main" val="2393234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E35848-B5A9-4245-9247-D8221E23AA39}"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val="4237330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t>20.01.2013</a:t>
            </a:r>
            <a:endParaRPr lang="ru-RU"/>
          </a:p>
        </p:txBody>
      </p:sp>
      <p:sp>
        <p:nvSpPr>
          <p:cNvPr id="19" name="Footer Placeholder 18"/>
          <p:cNvSpPr>
            <a:spLocks noGrp="1"/>
          </p:cNvSpPr>
          <p:nvPr>
            <p:ph type="ftr" sz="quarter" idx="11"/>
          </p:nvPr>
        </p:nvSpPr>
        <p:spPr/>
        <p:txBody>
          <a:bodyPr/>
          <a:lstStyle/>
          <a:p>
            <a:r>
              <a:rPr lang="ru-RU" smtClean="0"/>
              <a:t>Рулева Т.Г.</a:t>
            </a:r>
            <a:endParaRPr lang="ru-RU"/>
          </a:p>
        </p:txBody>
      </p:sp>
      <p:sp>
        <p:nvSpPr>
          <p:cNvPr id="27" name="Slide Number Placeholder 26"/>
          <p:cNvSpPr>
            <a:spLocks noGrp="1"/>
          </p:cNvSpPr>
          <p:nvPr>
            <p:ph type="sldNum" sz="quarter" idx="12"/>
          </p:nvPr>
        </p:nvSpPr>
        <p:spPr/>
        <p:txBody>
          <a:bodyPr/>
          <a:lstStyle/>
          <a:p>
            <a:fld id="{FCFB0611-E93A-4058-A61C-6A0B0124FD7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t>20.01.2013</a:t>
            </a:r>
            <a:endParaRPr lang="ru-RU"/>
          </a:p>
        </p:txBody>
      </p:sp>
      <p:sp>
        <p:nvSpPr>
          <p:cNvPr id="5" name="Footer Placeholder 4"/>
          <p:cNvSpPr>
            <a:spLocks noGrp="1"/>
          </p:cNvSpPr>
          <p:nvPr>
            <p:ph type="ftr" sz="quarter" idx="11"/>
          </p:nvPr>
        </p:nvSpPr>
        <p:spPr/>
        <p:txBody>
          <a:bodyPr/>
          <a:lstStyle/>
          <a:p>
            <a:r>
              <a:rPr lang="ru-RU" smtClean="0"/>
              <a:t>Рулева Т.Г.</a:t>
            </a:r>
            <a:endParaRPr lang="ru-RU"/>
          </a:p>
        </p:txBody>
      </p:sp>
      <p:sp>
        <p:nvSpPr>
          <p:cNvPr id="6" name="Slide Number Placeholder 5"/>
          <p:cNvSpPr>
            <a:spLocks noGrp="1"/>
          </p:cNvSpPr>
          <p:nvPr>
            <p:ph type="sldNum" sz="quarter" idx="12"/>
          </p:nvPr>
        </p:nvSpPr>
        <p:spPr/>
        <p:txBody>
          <a:bodyPr/>
          <a:lstStyle/>
          <a:p>
            <a:fld id="{FCFB0611-E93A-4058-A61C-6A0B0124FD72}"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5838246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7978830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19" name="Footer Placeholder 18"/>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27" name="Slide Number Placeholder 26"/>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4176223445"/>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41307305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5" name="Footer Placeholder 4"/>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3983484710"/>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8200278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8" name="Footer Placeholder 7"/>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9" name="Slide Number Placeholder 8"/>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5464770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4" name="Footer Placeholder 3"/>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5" name="Slide Number Placeholder 4"/>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8758114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3" name="Footer Placeholder 2"/>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4" name="Slide Number Placeholder 3"/>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42463354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57357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t>20.01.2013</a:t>
            </a:r>
            <a:endParaRPr lang="ru-RU"/>
          </a:p>
        </p:txBody>
      </p:sp>
      <p:sp>
        <p:nvSpPr>
          <p:cNvPr id="5" name="Footer Placeholder 4"/>
          <p:cNvSpPr>
            <a:spLocks noGrp="1"/>
          </p:cNvSpPr>
          <p:nvPr>
            <p:ph type="ftr" sz="quarter" idx="11"/>
          </p:nvPr>
        </p:nvSpPr>
        <p:spPr/>
        <p:txBody>
          <a:bodyPr/>
          <a:lstStyle/>
          <a:p>
            <a:r>
              <a:rPr lang="ru-RU" smtClean="0"/>
              <a:t>Рулева Т.Г.</a:t>
            </a:r>
            <a:endParaRPr lang="ru-RU"/>
          </a:p>
        </p:txBody>
      </p:sp>
      <p:sp>
        <p:nvSpPr>
          <p:cNvPr id="6" name="Slide Number Placeholder 5"/>
          <p:cNvSpPr>
            <a:spLocks noGrp="1"/>
          </p:cNvSpPr>
          <p:nvPr>
            <p:ph type="sldNum" sz="quarter" idx="12"/>
          </p:nvPr>
        </p:nvSpPr>
        <p:spPr/>
        <p:txBody>
          <a:bodyPr/>
          <a:lstStyle/>
          <a:p>
            <a:fld id="{FCFB0611-E93A-4058-A61C-6A0B0124FD72}"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8295690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8820139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8025190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19" name="Footer Placeholder 18"/>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27" name="Slide Number Placeholder 26"/>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1201013898"/>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1055364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5" name="Footer Placeholder 4"/>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750351207"/>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8795130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8" name="Footer Placeholder 7"/>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9" name="Slide Number Placeholder 8"/>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5473812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4" name="Footer Placeholder 3"/>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5" name="Slide Number Placeholder 4"/>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6986779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3" name="Footer Placeholder 2"/>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4" name="Slide Number Placeholder 3"/>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88850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19" name="Footer Placeholder 18"/>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27" name="Slide Number Placeholder 26"/>
          <p:cNvSpPr>
            <a:spLocks noGrp="1"/>
          </p:cNvSpPr>
          <p:nvPr>
            <p:ph type="sldNum" sz="quarter" idx="12"/>
          </p:nvPr>
        </p:nvSpPr>
        <p:spPr/>
        <p:txBody>
          <a:bodyPr/>
          <a:lstStyle/>
          <a:p>
            <a:fld id="{DFE677B1-0274-4D26-9009-F00135A233DA}" type="slidenum">
              <a:rPr lang="ru-RU" smtClean="0">
                <a:solidFill>
                  <a:srgbClr val="000000"/>
                </a:solidFill>
              </a:rPr>
              <a:pPr/>
              <a:t>‹#›</a:t>
            </a:fld>
            <a:endParaRPr lang="ru-RU">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6709241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5520047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225190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5059778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19" name="Footer Placeholder 18"/>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27" name="Slide Number Placeholder 26"/>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2658347145"/>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8850039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5" name="Footer Placeholder 4"/>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3641137448"/>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287628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8" name="Footer Placeholder 7"/>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9" name="Slide Number Placeholder 8"/>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6791166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4" name="Footer Placeholder 3"/>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5" name="Slide Number Placeholder 4"/>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667134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6" name="Slide Number Placeholder 5"/>
          <p:cNvSpPr>
            <a:spLocks noGrp="1"/>
          </p:cNvSpPr>
          <p:nvPr>
            <p:ph type="sldNum" sz="quarter" idx="12"/>
          </p:nvPr>
        </p:nvSpPr>
        <p:spPr/>
        <p:txBody>
          <a:bodyPr/>
          <a:lstStyle/>
          <a:p>
            <a:fld id="{C72D3835-2B7D-4E1C-9315-06AB4F628E85}"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3" name="Footer Placeholder 2"/>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4" name="Slide Number Placeholder 3"/>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744313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3152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406524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0725285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5009552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19" name="Footer Placeholder 18"/>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27" name="Slide Number Placeholder 26"/>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1269397063"/>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2133062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5" name="Footer Placeholder 4"/>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1662872723"/>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8395019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8" name="Footer Placeholder 7"/>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9" name="Slide Number Placeholder 8"/>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947943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6" name="Slide Number Placeholder 5"/>
          <p:cNvSpPr>
            <a:spLocks noGrp="1"/>
          </p:cNvSpPr>
          <p:nvPr>
            <p:ph type="sldNum" sz="quarter" idx="12"/>
          </p:nvPr>
        </p:nvSpPr>
        <p:spPr/>
        <p:txBody>
          <a:bodyPr/>
          <a:lstStyle/>
          <a:p>
            <a:fld id="{C1BEF9BD-660B-4A51-8BA6-FA0D104705C4}" type="slidenum">
              <a:rPr lang="ru-RU" smtClean="0">
                <a:solidFill>
                  <a:srgbClr val="000000"/>
                </a:solidFill>
              </a:rPr>
              <a:pPr/>
              <a:t>‹#›</a:t>
            </a:fld>
            <a:endParaRPr lang="ru-RU">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4" name="Footer Placeholder 3"/>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5" name="Slide Number Placeholder 4"/>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7534394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3" name="Footer Placeholder 2"/>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4" name="Slide Number Placeholder 3"/>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9908005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2448633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876635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9004369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8222311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19" name="Footer Placeholder 18"/>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27" name="Slide Number Placeholder 26"/>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2778867491"/>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7164451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5" name="Footer Placeholder 4"/>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4122929286"/>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788974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6" name="Footer Placeholder 5"/>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7" name="Slide Number Placeholder 6"/>
          <p:cNvSpPr>
            <a:spLocks noGrp="1"/>
          </p:cNvSpPr>
          <p:nvPr>
            <p:ph type="sldNum" sz="quarter" idx="12"/>
          </p:nvPr>
        </p:nvSpPr>
        <p:spPr/>
        <p:txBody>
          <a:bodyPr/>
          <a:lstStyle/>
          <a:p>
            <a:fld id="{C4CE1778-E0F6-496E-9A83-DE8DB180E289}"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8" name="Footer Placeholder 7"/>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9" name="Slide Number Placeholder 8"/>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5133480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4" name="Footer Placeholder 3"/>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5" name="Slide Number Placeholder 4"/>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1121778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3" name="Footer Placeholder 2"/>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4" name="Slide Number Placeholder 3"/>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0079514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9039403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152721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0403025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0767645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19" name="Footer Placeholder 18"/>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27" name="Slide Number Placeholder 26"/>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4143910015"/>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2369354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5" name="Footer Placeholder 4"/>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39344570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8" name="Footer Placeholder 7"/>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9" name="Slide Number Placeholder 8"/>
          <p:cNvSpPr>
            <a:spLocks noGrp="1"/>
          </p:cNvSpPr>
          <p:nvPr>
            <p:ph type="sldNum" sz="quarter" idx="12"/>
          </p:nvPr>
        </p:nvSpPr>
        <p:spPr/>
        <p:txBody>
          <a:bodyPr/>
          <a:lstStyle/>
          <a:p>
            <a:fld id="{E89C1C54-C156-44C6-9EDF-202BF60C9804}"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9022224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8" name="Footer Placeholder 7"/>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9" name="Slide Number Placeholder 8"/>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5014131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4" name="Footer Placeholder 3"/>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5" name="Slide Number Placeholder 4"/>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7133137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3" name="Footer Placeholder 2"/>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4" name="Slide Number Placeholder 3"/>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7873397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04860034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829363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50035688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9648496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19" name="Footer Placeholder 18"/>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27" name="Slide Number Placeholder 26"/>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912709778"/>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800946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4" name="Footer Placeholder 3"/>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5" name="Slide Number Placeholder 4"/>
          <p:cNvSpPr>
            <a:spLocks noGrp="1"/>
          </p:cNvSpPr>
          <p:nvPr>
            <p:ph type="sldNum" sz="quarter" idx="12"/>
          </p:nvPr>
        </p:nvSpPr>
        <p:spPr/>
        <p:txBody>
          <a:bodyPr/>
          <a:lstStyle/>
          <a:p>
            <a:fld id="{2D06299E-2B33-4FDB-A96C-5B9A3D557D74}"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5" name="Footer Placeholder 4"/>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1722575837"/>
      </p:ext>
    </p:extLst>
  </p:cSld>
  <p:clrMapOvr>
    <a:overrideClrMapping bg1="dk1" tx1="lt1" bg2="dk2" tx2="lt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7052550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8" name="Footer Placeholder 7"/>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9" name="Slide Number Placeholder 8"/>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9289317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4" name="Footer Placeholder 3"/>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5" name="Slide Number Placeholder 4"/>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95465119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3" name="Footer Placeholder 2"/>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4" name="Slide Number Placeholder 3"/>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8821834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79722708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8386470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406429246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5597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3" name="Footer Placeholder 2"/>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4" name="Slide Number Placeholder 3"/>
          <p:cNvSpPr>
            <a:spLocks noGrp="1"/>
          </p:cNvSpPr>
          <p:nvPr>
            <p:ph type="sldNum" sz="quarter" idx="12"/>
          </p:nvPr>
        </p:nvSpPr>
        <p:spPr/>
        <p:txBody>
          <a:bodyPr/>
          <a:lstStyle/>
          <a:p>
            <a:fld id="{F58A853A-A859-46EA-A48E-419BE03BB841}"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6" name="Footer Placeholder 5"/>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7" name="Slide Number Placeholder 6"/>
          <p:cNvSpPr>
            <a:spLocks noGrp="1"/>
          </p:cNvSpPr>
          <p:nvPr>
            <p:ph type="sldNum" sz="quarter" idx="12"/>
          </p:nvPr>
        </p:nvSpPr>
        <p:spPr/>
        <p:txBody>
          <a:bodyPr/>
          <a:lstStyle/>
          <a:p>
            <a:fld id="{7169116A-09D8-420E-B671-1E37649D67F7}"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t>20.01.2013</a:t>
            </a:r>
            <a:endParaRPr lang="ru-RU"/>
          </a:p>
        </p:txBody>
      </p:sp>
      <p:sp>
        <p:nvSpPr>
          <p:cNvPr id="5" name="Footer Placeholder 4"/>
          <p:cNvSpPr>
            <a:spLocks noGrp="1"/>
          </p:cNvSpPr>
          <p:nvPr>
            <p:ph type="ftr" sz="quarter" idx="11"/>
          </p:nvPr>
        </p:nvSpPr>
        <p:spPr/>
        <p:txBody>
          <a:bodyPr/>
          <a:lstStyle/>
          <a:p>
            <a:r>
              <a:rPr lang="ru-RU" smtClean="0"/>
              <a:t>Рулева Т.Г.</a:t>
            </a:r>
            <a:endParaRPr lang="ru-RU"/>
          </a:p>
        </p:txBody>
      </p:sp>
      <p:sp>
        <p:nvSpPr>
          <p:cNvPr id="6" name="Slide Number Placeholder 5"/>
          <p:cNvSpPr>
            <a:spLocks noGrp="1"/>
          </p:cNvSpPr>
          <p:nvPr>
            <p:ph type="sldNum" sz="quarter" idx="12"/>
          </p:nvPr>
        </p:nvSpPr>
        <p:spPr/>
        <p:txBody>
          <a:bodyPr/>
          <a:lstStyle/>
          <a:p>
            <a:fld id="{FCFB0611-E93A-4058-A61C-6A0B0124FD72}"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6" name="Footer Placeholder 5"/>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7055C8F-B6D2-40C4-8F56-61895D04304F}" type="slidenum">
              <a:rPr lang="ru-RU" smtClean="0">
                <a:solidFill>
                  <a:srgbClr val="000000"/>
                </a:solidFill>
              </a:rPr>
              <a:pPr/>
              <a:t>‹#›</a:t>
            </a:fld>
            <a:endParaRPr lang="ru-RU">
              <a:solidFill>
                <a:srgbClr val="000000"/>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6" name="Slide Number Placeholder 5"/>
          <p:cNvSpPr>
            <a:spLocks noGrp="1"/>
          </p:cNvSpPr>
          <p:nvPr>
            <p:ph type="sldNum" sz="quarter" idx="12"/>
          </p:nvPr>
        </p:nvSpPr>
        <p:spPr/>
        <p:txBody>
          <a:bodyPr/>
          <a:lstStyle/>
          <a:p>
            <a:fld id="{CC01720C-EE63-4E8C-972C-876D41A0965E}"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6" name="Slide Number Placeholder 5"/>
          <p:cNvSpPr>
            <a:spLocks noGrp="1"/>
          </p:cNvSpPr>
          <p:nvPr>
            <p:ph type="sldNum" sz="quarter" idx="12"/>
          </p:nvPr>
        </p:nvSpPr>
        <p:spPr/>
        <p:txBody>
          <a:bodyPr/>
          <a:lstStyle/>
          <a:p>
            <a:fld id="{A0DF5674-FF18-42A2-847D-4B92B6EB72E7}"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914400" y="277813"/>
            <a:ext cx="77724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914400" y="6251575"/>
            <a:ext cx="1981200" cy="457200"/>
          </a:xfrm>
        </p:spPr>
        <p:txBody>
          <a:bodyPr/>
          <a:lstStyle>
            <a:lvl1pPr>
              <a:defRPr/>
            </a:lvl1pPr>
          </a:lstStyle>
          <a:p>
            <a:r>
              <a:rPr lang="ru-RU" smtClean="0">
                <a:solidFill>
                  <a:srgbClr val="000000"/>
                </a:solidFill>
              </a:rPr>
              <a:t>20.01.2013</a:t>
            </a:r>
            <a:endParaRPr lang="ru-RU">
              <a:solidFill>
                <a:srgbClr val="000000"/>
              </a:solidFill>
            </a:endParaRPr>
          </a:p>
        </p:txBody>
      </p:sp>
      <p:sp>
        <p:nvSpPr>
          <p:cNvPr id="4" name="Нижний колонтитул 3"/>
          <p:cNvSpPr>
            <a:spLocks noGrp="1"/>
          </p:cNvSpPr>
          <p:nvPr>
            <p:ph type="ftr" sz="quarter" idx="11"/>
          </p:nvPr>
        </p:nvSpPr>
        <p:spPr>
          <a:xfrm>
            <a:off x="3352800" y="6248400"/>
            <a:ext cx="2971800" cy="457200"/>
          </a:xfrm>
        </p:spPr>
        <p:txBody>
          <a:bodyPr/>
          <a:lstStyle>
            <a:lvl1pPr>
              <a:defRPr/>
            </a:lvl1pPr>
          </a:lstStyle>
          <a:p>
            <a:r>
              <a:rPr lang="ru-RU" smtClean="0">
                <a:solidFill>
                  <a:srgbClr val="000000"/>
                </a:solidFill>
              </a:rPr>
              <a:t>Рулева Т.Г.</a:t>
            </a:r>
            <a:endParaRPr lang="ru-RU">
              <a:solidFill>
                <a:srgbClr val="000000"/>
              </a:solidFill>
            </a:endParaRPr>
          </a:p>
        </p:txBody>
      </p:sp>
      <p:sp>
        <p:nvSpPr>
          <p:cNvPr id="5" name="Номер слайда 4"/>
          <p:cNvSpPr>
            <a:spLocks noGrp="1"/>
          </p:cNvSpPr>
          <p:nvPr>
            <p:ph type="sldNum" sz="quarter" idx="12"/>
          </p:nvPr>
        </p:nvSpPr>
        <p:spPr>
          <a:xfrm>
            <a:off x="6781800" y="6248400"/>
            <a:ext cx="1905000" cy="457200"/>
          </a:xfrm>
        </p:spPr>
        <p:txBody>
          <a:bodyPr/>
          <a:lstStyle>
            <a:lvl1pPr>
              <a:defRPr/>
            </a:lvl1pPr>
          </a:lstStyle>
          <a:p>
            <a:fld id="{9305923F-46BA-4B0C-B434-97922E9F4C1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670279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19" name="Footer Placeholder 18"/>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27" name="Slide Number Placeholder 26"/>
          <p:cNvSpPr>
            <a:spLocks noGrp="1"/>
          </p:cNvSpPr>
          <p:nvPr>
            <p:ph type="sldNum" sz="quarter" idx="12"/>
          </p:nvPr>
        </p:nvSpPr>
        <p:spPr/>
        <p:txBody>
          <a:bodyPr/>
          <a:lstStyle/>
          <a:p>
            <a:fld id="{DFE677B1-0274-4D26-9009-F00135A233DA}" type="slidenum">
              <a:rPr lang="ru-RU" smtClean="0">
                <a:solidFill>
                  <a:srgbClr val="000000"/>
                </a:solidFill>
              </a:rPr>
              <a:pPr/>
              <a:t>‹#›</a:t>
            </a:fld>
            <a:endParaRPr lang="ru-RU">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6" name="Slide Number Placeholder 5"/>
          <p:cNvSpPr>
            <a:spLocks noGrp="1"/>
          </p:cNvSpPr>
          <p:nvPr>
            <p:ph type="sldNum" sz="quarter" idx="12"/>
          </p:nvPr>
        </p:nvSpPr>
        <p:spPr/>
        <p:txBody>
          <a:bodyPr/>
          <a:lstStyle/>
          <a:p>
            <a:fld id="{C72D3835-2B7D-4E1C-9315-06AB4F628E85}"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6" name="Slide Number Placeholder 5"/>
          <p:cNvSpPr>
            <a:spLocks noGrp="1"/>
          </p:cNvSpPr>
          <p:nvPr>
            <p:ph type="sldNum" sz="quarter" idx="12"/>
          </p:nvPr>
        </p:nvSpPr>
        <p:spPr/>
        <p:txBody>
          <a:bodyPr/>
          <a:lstStyle/>
          <a:p>
            <a:fld id="{C1BEF9BD-660B-4A51-8BA6-FA0D104705C4}" type="slidenum">
              <a:rPr lang="ru-RU" smtClean="0">
                <a:solidFill>
                  <a:srgbClr val="000000"/>
                </a:solidFill>
              </a:rPr>
              <a:pPr/>
              <a:t>‹#›</a:t>
            </a:fld>
            <a:endParaRPr lang="ru-RU">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6" name="Footer Placeholder 5"/>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7" name="Slide Number Placeholder 6"/>
          <p:cNvSpPr>
            <a:spLocks noGrp="1"/>
          </p:cNvSpPr>
          <p:nvPr>
            <p:ph type="sldNum" sz="quarter" idx="12"/>
          </p:nvPr>
        </p:nvSpPr>
        <p:spPr/>
        <p:txBody>
          <a:bodyPr/>
          <a:lstStyle/>
          <a:p>
            <a:fld id="{C4CE1778-E0F6-496E-9A83-DE8DB180E289}"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8" name="Footer Placeholder 7"/>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9" name="Slide Number Placeholder 8"/>
          <p:cNvSpPr>
            <a:spLocks noGrp="1"/>
          </p:cNvSpPr>
          <p:nvPr>
            <p:ph type="sldNum" sz="quarter" idx="12"/>
          </p:nvPr>
        </p:nvSpPr>
        <p:spPr/>
        <p:txBody>
          <a:bodyPr/>
          <a:lstStyle/>
          <a:p>
            <a:fld id="{E89C1C54-C156-44C6-9EDF-202BF60C9804}"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4" name="Footer Placeholder 3"/>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5" name="Slide Number Placeholder 4"/>
          <p:cNvSpPr>
            <a:spLocks noGrp="1"/>
          </p:cNvSpPr>
          <p:nvPr>
            <p:ph type="sldNum" sz="quarter" idx="12"/>
          </p:nvPr>
        </p:nvSpPr>
        <p:spPr/>
        <p:txBody>
          <a:bodyPr/>
          <a:lstStyle/>
          <a:p>
            <a:fld id="{2D06299E-2B33-4FDB-A96C-5B9A3D557D74}"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t>20.01.2013</a:t>
            </a:r>
            <a:endParaRPr lang="ru-RU"/>
          </a:p>
        </p:txBody>
      </p:sp>
      <p:sp>
        <p:nvSpPr>
          <p:cNvPr id="5" name="Footer Placeholder 4"/>
          <p:cNvSpPr>
            <a:spLocks noGrp="1"/>
          </p:cNvSpPr>
          <p:nvPr>
            <p:ph type="ftr" sz="quarter" idx="11"/>
          </p:nvPr>
        </p:nvSpPr>
        <p:spPr/>
        <p:txBody>
          <a:bodyPr/>
          <a:lstStyle/>
          <a:p>
            <a:r>
              <a:rPr lang="ru-RU" smtClean="0"/>
              <a:t>Рулева Т.Г.</a:t>
            </a:r>
            <a:endParaRPr lang="ru-RU"/>
          </a:p>
        </p:txBody>
      </p:sp>
      <p:sp>
        <p:nvSpPr>
          <p:cNvPr id="6" name="Slide Number Placeholder 5"/>
          <p:cNvSpPr>
            <a:spLocks noGrp="1"/>
          </p:cNvSpPr>
          <p:nvPr>
            <p:ph type="sldNum" sz="quarter" idx="12"/>
          </p:nvPr>
        </p:nvSpPr>
        <p:spPr/>
        <p:txBody>
          <a:bodyPr/>
          <a:lstStyle/>
          <a:p>
            <a:fld id="{FCFB0611-E93A-4058-A61C-6A0B0124FD7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3" name="Footer Placeholder 2"/>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4" name="Slide Number Placeholder 3"/>
          <p:cNvSpPr>
            <a:spLocks noGrp="1"/>
          </p:cNvSpPr>
          <p:nvPr>
            <p:ph type="sldNum" sz="quarter" idx="12"/>
          </p:nvPr>
        </p:nvSpPr>
        <p:spPr/>
        <p:txBody>
          <a:bodyPr/>
          <a:lstStyle/>
          <a:p>
            <a:fld id="{F58A853A-A859-46EA-A48E-419BE03BB841}"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6" name="Footer Placeholder 5"/>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7" name="Slide Number Placeholder 6"/>
          <p:cNvSpPr>
            <a:spLocks noGrp="1"/>
          </p:cNvSpPr>
          <p:nvPr>
            <p:ph type="sldNum" sz="quarter" idx="12"/>
          </p:nvPr>
        </p:nvSpPr>
        <p:spPr/>
        <p:txBody>
          <a:bodyPr/>
          <a:lstStyle/>
          <a:p>
            <a:fld id="{7169116A-09D8-420E-B671-1E37649D67F7}"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6" name="Footer Placeholder 5"/>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7055C8F-B6D2-40C4-8F56-61895D04304F}" type="slidenum">
              <a:rPr lang="ru-RU" smtClean="0">
                <a:solidFill>
                  <a:srgbClr val="000000"/>
                </a:solidFill>
              </a:rPr>
              <a:pPr/>
              <a:t>‹#›</a:t>
            </a:fld>
            <a:endParaRPr lang="ru-RU">
              <a:solidFill>
                <a:srgbClr val="000000"/>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6" name="Slide Number Placeholder 5"/>
          <p:cNvSpPr>
            <a:spLocks noGrp="1"/>
          </p:cNvSpPr>
          <p:nvPr>
            <p:ph type="sldNum" sz="quarter" idx="12"/>
          </p:nvPr>
        </p:nvSpPr>
        <p:spPr/>
        <p:txBody>
          <a:bodyPr/>
          <a:lstStyle/>
          <a:p>
            <a:fld id="{CC01720C-EE63-4E8C-972C-876D41A0965E}"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
        <p:nvSpPr>
          <p:cNvPr id="6" name="Slide Number Placeholder 5"/>
          <p:cNvSpPr>
            <a:spLocks noGrp="1"/>
          </p:cNvSpPr>
          <p:nvPr>
            <p:ph type="sldNum" sz="quarter" idx="12"/>
          </p:nvPr>
        </p:nvSpPr>
        <p:spPr/>
        <p:txBody>
          <a:bodyPr/>
          <a:lstStyle/>
          <a:p>
            <a:fld id="{A0DF5674-FF18-42A2-847D-4B92B6EB72E7}" type="slidenum">
              <a:rPr lang="ru-RU" smtClean="0">
                <a:solidFill>
                  <a:srgbClr val="000000"/>
                </a:solidFill>
              </a:rPr>
              <a:pPr/>
              <a:t>‹#›</a:t>
            </a:fld>
            <a:endParaRPr lang="ru-RU">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pPr>
              <a:defRPr/>
            </a:pPr>
            <a:r>
              <a:rPr lang="ru-RU" smtClean="0">
                <a:solidFill>
                  <a:srgbClr val="000000"/>
                </a:solidFill>
              </a:rPr>
              <a:t>20.01.2013</a:t>
            </a:r>
            <a:endParaRPr lang="ru-RU">
              <a:solidFill>
                <a:srgbClr val="000000"/>
              </a:solidFill>
            </a:endParaRPr>
          </a:p>
        </p:txBody>
      </p:sp>
      <p:sp>
        <p:nvSpPr>
          <p:cNvPr id="19" name="Footer Placeholder 18"/>
          <p:cNvSpPr>
            <a:spLocks noGrp="1"/>
          </p:cNvSpPr>
          <p:nvPr>
            <p:ph type="ftr" sz="quarter" idx="11"/>
          </p:nvPr>
        </p:nvSpPr>
        <p:spPr/>
        <p:txBody>
          <a:bodyPr/>
          <a:lstStyle/>
          <a:p>
            <a:pPr>
              <a:defRPr/>
            </a:pPr>
            <a:r>
              <a:rPr lang="ru-RU" smtClean="0">
                <a:solidFill>
                  <a:srgbClr val="000000"/>
                </a:solidFill>
              </a:rPr>
              <a:t>Рулева Т.Г.</a:t>
            </a:r>
            <a:endParaRPr lang="ru-RU">
              <a:solidFill>
                <a:srgbClr val="000000"/>
              </a:solidFill>
            </a:endParaRPr>
          </a:p>
        </p:txBody>
      </p:sp>
      <p:sp>
        <p:nvSpPr>
          <p:cNvPr id="27" name="Slide Number Placeholder 26"/>
          <p:cNvSpPr>
            <a:spLocks noGrp="1"/>
          </p:cNvSpPr>
          <p:nvPr>
            <p:ph type="sldNum" sz="quarter" idx="12"/>
          </p:nvPr>
        </p:nvSpPr>
        <p:spPr/>
        <p:txBody>
          <a:bodyPr/>
          <a:lstStyle/>
          <a:p>
            <a:pPr>
              <a:defRPr/>
            </a:pPr>
            <a:fld id="{2F916913-2E9F-46B4-B494-EA0EF3801FE7}" type="slidenum">
              <a:rPr lang="ru-RU" smtClean="0">
                <a:solidFill>
                  <a:srgbClr val="000000"/>
                </a:solidFill>
              </a:rPr>
              <a:pPr>
                <a:defRPr/>
              </a:pPr>
              <a:t>‹#›</a:t>
            </a:fld>
            <a:endParaRPr lang="ru-RU">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pPr>
              <a:defRPr/>
            </a:pPr>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pPr>
              <a:defRPr/>
            </a:pPr>
            <a:r>
              <a:rPr lang="ru-RU" smtClean="0">
                <a:solidFill>
                  <a:srgbClr val="000000"/>
                </a:solidFill>
              </a:rPr>
              <a:t>Рулева Т.Г.</a:t>
            </a: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79F78210-9B49-4B14-8452-72CD1E722328}"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pPr>
              <a:defRPr/>
            </a:pPr>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pPr>
              <a:defRPr/>
            </a:pPr>
            <a:r>
              <a:rPr lang="ru-RU" smtClean="0">
                <a:solidFill>
                  <a:srgbClr val="000000"/>
                </a:solidFill>
              </a:rPr>
              <a:t>Рулева Т.Г.</a:t>
            </a: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BDD574C0-9D5F-4A55-95CA-C6101BC9BD33}" type="slidenum">
              <a:rPr lang="ru-RU" smtClean="0">
                <a:solidFill>
                  <a:srgbClr val="000000"/>
                </a:solidFill>
              </a:rPr>
              <a:pPr>
                <a:defRPr/>
              </a:pPr>
              <a:t>‹#›</a:t>
            </a:fld>
            <a:endParaRPr lang="ru-RU">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pPr>
              <a:defRPr/>
            </a:pPr>
            <a:r>
              <a:rPr lang="ru-RU" smtClean="0">
                <a:solidFill>
                  <a:srgbClr val="000000"/>
                </a:solidFill>
              </a:rPr>
              <a:t>20.01.2013</a:t>
            </a:r>
            <a:endParaRPr lang="ru-RU">
              <a:solidFill>
                <a:srgbClr val="000000"/>
              </a:solidFill>
            </a:endParaRPr>
          </a:p>
        </p:txBody>
      </p:sp>
      <p:sp>
        <p:nvSpPr>
          <p:cNvPr id="6" name="Footer Placeholder 5"/>
          <p:cNvSpPr>
            <a:spLocks noGrp="1"/>
          </p:cNvSpPr>
          <p:nvPr>
            <p:ph type="ftr" sz="quarter" idx="11"/>
          </p:nvPr>
        </p:nvSpPr>
        <p:spPr/>
        <p:txBody>
          <a:bodyPr/>
          <a:lstStyle/>
          <a:p>
            <a:pPr>
              <a:defRPr/>
            </a:pPr>
            <a:r>
              <a:rPr lang="ru-RU" smtClean="0">
                <a:solidFill>
                  <a:srgbClr val="000000"/>
                </a:solidFill>
              </a:rPr>
              <a:t>Рулева Т.Г.</a:t>
            </a:r>
            <a:endParaRPr lang="ru-RU">
              <a:solidFill>
                <a:srgbClr val="000000"/>
              </a:solidFill>
            </a:endParaRPr>
          </a:p>
        </p:txBody>
      </p:sp>
      <p:sp>
        <p:nvSpPr>
          <p:cNvPr id="7" name="Slide Number Placeholder 6"/>
          <p:cNvSpPr>
            <a:spLocks noGrp="1"/>
          </p:cNvSpPr>
          <p:nvPr>
            <p:ph type="sldNum" sz="quarter" idx="12"/>
          </p:nvPr>
        </p:nvSpPr>
        <p:spPr/>
        <p:txBody>
          <a:bodyPr/>
          <a:lstStyle/>
          <a:p>
            <a:pPr>
              <a:defRPr/>
            </a:pPr>
            <a:fld id="{6E2CF0EB-C35E-400C-A8CF-857BC06B1AE8}"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pPr>
              <a:defRPr/>
            </a:pPr>
            <a:r>
              <a:rPr lang="ru-RU" smtClean="0">
                <a:solidFill>
                  <a:srgbClr val="000000"/>
                </a:solidFill>
              </a:rPr>
              <a:t>20.01.2013</a:t>
            </a:r>
            <a:endParaRPr lang="ru-RU">
              <a:solidFill>
                <a:srgbClr val="000000"/>
              </a:solidFill>
            </a:endParaRPr>
          </a:p>
        </p:txBody>
      </p:sp>
      <p:sp>
        <p:nvSpPr>
          <p:cNvPr id="8" name="Footer Placeholder 7"/>
          <p:cNvSpPr>
            <a:spLocks noGrp="1"/>
          </p:cNvSpPr>
          <p:nvPr>
            <p:ph type="ftr" sz="quarter" idx="11"/>
          </p:nvPr>
        </p:nvSpPr>
        <p:spPr/>
        <p:txBody>
          <a:bodyPr/>
          <a:lstStyle/>
          <a:p>
            <a:pPr>
              <a:defRPr/>
            </a:pPr>
            <a:r>
              <a:rPr lang="ru-RU" smtClean="0">
                <a:solidFill>
                  <a:srgbClr val="000000"/>
                </a:solidFill>
              </a:rPr>
              <a:t>Рулева Т.Г.</a:t>
            </a:r>
            <a:endParaRPr lang="ru-RU">
              <a:solidFill>
                <a:srgbClr val="000000"/>
              </a:solidFill>
            </a:endParaRPr>
          </a:p>
        </p:txBody>
      </p:sp>
      <p:sp>
        <p:nvSpPr>
          <p:cNvPr id="9" name="Slide Number Placeholder 8"/>
          <p:cNvSpPr>
            <a:spLocks noGrp="1"/>
          </p:cNvSpPr>
          <p:nvPr>
            <p:ph type="sldNum" sz="quarter" idx="12"/>
          </p:nvPr>
        </p:nvSpPr>
        <p:spPr/>
        <p:txBody>
          <a:bodyPr/>
          <a:lstStyle/>
          <a:p>
            <a:pPr>
              <a:defRPr/>
            </a:pPr>
            <a:fld id="{73F951B1-6C01-45A5-9525-21432C1FC5F5}"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t>20.01.2013</a:t>
            </a:r>
            <a:endParaRPr lang="ru-RU"/>
          </a:p>
        </p:txBody>
      </p:sp>
      <p:sp>
        <p:nvSpPr>
          <p:cNvPr id="6" name="Footer Placeholder 5"/>
          <p:cNvSpPr>
            <a:spLocks noGrp="1"/>
          </p:cNvSpPr>
          <p:nvPr>
            <p:ph type="ftr" sz="quarter" idx="11"/>
          </p:nvPr>
        </p:nvSpPr>
        <p:spPr/>
        <p:txBody>
          <a:bodyPr/>
          <a:lstStyle/>
          <a:p>
            <a:r>
              <a:rPr lang="ru-RU" smtClean="0"/>
              <a:t>Рулева Т.Г.</a:t>
            </a:r>
            <a:endParaRPr lang="ru-RU"/>
          </a:p>
        </p:txBody>
      </p:sp>
      <p:sp>
        <p:nvSpPr>
          <p:cNvPr id="7" name="Slide Number Placeholder 6"/>
          <p:cNvSpPr>
            <a:spLocks noGrp="1"/>
          </p:cNvSpPr>
          <p:nvPr>
            <p:ph type="sldNum" sz="quarter" idx="12"/>
          </p:nvPr>
        </p:nvSpPr>
        <p:spPr/>
        <p:txBody>
          <a:bodyPr/>
          <a:lstStyle/>
          <a:p>
            <a:fld id="{FCFB0611-E93A-4058-A61C-6A0B0124FD72}"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pPr>
              <a:defRPr/>
            </a:pPr>
            <a:r>
              <a:rPr lang="ru-RU" smtClean="0">
                <a:solidFill>
                  <a:srgbClr val="000000"/>
                </a:solidFill>
              </a:rPr>
              <a:t>20.01.2013</a:t>
            </a:r>
            <a:endParaRPr lang="ru-RU">
              <a:solidFill>
                <a:srgbClr val="000000"/>
              </a:solidFill>
            </a:endParaRPr>
          </a:p>
        </p:txBody>
      </p:sp>
      <p:sp>
        <p:nvSpPr>
          <p:cNvPr id="4" name="Footer Placeholder 3"/>
          <p:cNvSpPr>
            <a:spLocks noGrp="1"/>
          </p:cNvSpPr>
          <p:nvPr>
            <p:ph type="ftr" sz="quarter" idx="11"/>
          </p:nvPr>
        </p:nvSpPr>
        <p:spPr/>
        <p:txBody>
          <a:bodyPr/>
          <a:lstStyle/>
          <a:p>
            <a:pPr>
              <a:defRPr/>
            </a:pPr>
            <a:r>
              <a:rPr lang="ru-RU" smtClean="0">
                <a:solidFill>
                  <a:srgbClr val="000000"/>
                </a:solidFill>
              </a:rPr>
              <a:t>Рулева Т.Г.</a:t>
            </a:r>
            <a:endParaRPr lang="ru-RU">
              <a:solidFill>
                <a:srgbClr val="000000"/>
              </a:solidFill>
            </a:endParaRPr>
          </a:p>
        </p:txBody>
      </p:sp>
      <p:sp>
        <p:nvSpPr>
          <p:cNvPr id="5" name="Slide Number Placeholder 4"/>
          <p:cNvSpPr>
            <a:spLocks noGrp="1"/>
          </p:cNvSpPr>
          <p:nvPr>
            <p:ph type="sldNum" sz="quarter" idx="12"/>
          </p:nvPr>
        </p:nvSpPr>
        <p:spPr/>
        <p:txBody>
          <a:bodyPr/>
          <a:lstStyle/>
          <a:p>
            <a:pPr>
              <a:defRPr/>
            </a:pPr>
            <a:fld id="{5284089A-4B78-46E3-A31B-05D95B2B2F82}"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ru-RU" smtClean="0">
                <a:solidFill>
                  <a:srgbClr val="000000"/>
                </a:solidFill>
              </a:rPr>
              <a:t>20.01.2013</a:t>
            </a:r>
            <a:endParaRPr lang="ru-RU">
              <a:solidFill>
                <a:srgbClr val="000000"/>
              </a:solidFill>
            </a:endParaRPr>
          </a:p>
        </p:txBody>
      </p:sp>
      <p:sp>
        <p:nvSpPr>
          <p:cNvPr id="3" name="Footer Placeholder 2"/>
          <p:cNvSpPr>
            <a:spLocks noGrp="1"/>
          </p:cNvSpPr>
          <p:nvPr>
            <p:ph type="ftr" sz="quarter" idx="11"/>
          </p:nvPr>
        </p:nvSpPr>
        <p:spPr/>
        <p:txBody>
          <a:bodyPr/>
          <a:lstStyle/>
          <a:p>
            <a:pPr>
              <a:defRPr/>
            </a:pPr>
            <a:r>
              <a:rPr lang="ru-RU" smtClean="0">
                <a:solidFill>
                  <a:srgbClr val="000000"/>
                </a:solidFill>
              </a:rPr>
              <a:t>Рулева Т.Г.</a:t>
            </a:r>
            <a:endParaRPr lang="ru-RU">
              <a:solidFill>
                <a:srgbClr val="000000"/>
              </a:solidFill>
            </a:endParaRPr>
          </a:p>
        </p:txBody>
      </p:sp>
      <p:sp>
        <p:nvSpPr>
          <p:cNvPr id="4" name="Slide Number Placeholder 3"/>
          <p:cNvSpPr>
            <a:spLocks noGrp="1"/>
          </p:cNvSpPr>
          <p:nvPr>
            <p:ph type="sldNum" sz="quarter" idx="12"/>
          </p:nvPr>
        </p:nvSpPr>
        <p:spPr/>
        <p:txBody>
          <a:bodyPr/>
          <a:lstStyle/>
          <a:p>
            <a:pPr>
              <a:defRPr/>
            </a:pPr>
            <a:fld id="{88BFE95C-37C7-4134-A7E1-6F8D288B53F6}"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pPr>
              <a:defRPr/>
            </a:pPr>
            <a:r>
              <a:rPr lang="ru-RU" smtClean="0">
                <a:solidFill>
                  <a:srgbClr val="000000"/>
                </a:solidFill>
              </a:rPr>
              <a:t>20.01.2013</a:t>
            </a:r>
            <a:endParaRPr lang="ru-RU">
              <a:solidFill>
                <a:srgbClr val="000000"/>
              </a:solidFill>
            </a:endParaRPr>
          </a:p>
        </p:txBody>
      </p:sp>
      <p:sp>
        <p:nvSpPr>
          <p:cNvPr id="6" name="Footer Placeholder 5"/>
          <p:cNvSpPr>
            <a:spLocks noGrp="1"/>
          </p:cNvSpPr>
          <p:nvPr>
            <p:ph type="ftr" sz="quarter" idx="11"/>
          </p:nvPr>
        </p:nvSpPr>
        <p:spPr/>
        <p:txBody>
          <a:bodyPr/>
          <a:lstStyle/>
          <a:p>
            <a:pPr>
              <a:defRPr/>
            </a:pPr>
            <a:r>
              <a:rPr lang="ru-RU" smtClean="0">
                <a:solidFill>
                  <a:srgbClr val="000000"/>
                </a:solidFill>
              </a:rPr>
              <a:t>Рулева Т.Г.</a:t>
            </a:r>
            <a:endParaRPr lang="ru-RU">
              <a:solidFill>
                <a:srgbClr val="000000"/>
              </a:solidFill>
            </a:endParaRPr>
          </a:p>
        </p:txBody>
      </p:sp>
      <p:sp>
        <p:nvSpPr>
          <p:cNvPr id="7" name="Slide Number Placeholder 6"/>
          <p:cNvSpPr>
            <a:spLocks noGrp="1"/>
          </p:cNvSpPr>
          <p:nvPr>
            <p:ph type="sldNum" sz="quarter" idx="12"/>
          </p:nvPr>
        </p:nvSpPr>
        <p:spPr/>
        <p:txBody>
          <a:bodyPr/>
          <a:lstStyle/>
          <a:p>
            <a:pPr>
              <a:defRPr/>
            </a:pPr>
            <a:fld id="{B2DF00EF-C2A1-456F-A0E8-5F982B074D9C}"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pPr>
              <a:defRPr/>
            </a:pPr>
            <a:r>
              <a:rPr lang="ru-RU" smtClean="0">
                <a:solidFill>
                  <a:srgbClr val="000000"/>
                </a:solidFill>
              </a:rPr>
              <a:t>20.01.2013</a:t>
            </a:r>
            <a:endParaRPr lang="ru-RU">
              <a:solidFill>
                <a:srgbClr val="000000"/>
              </a:solidFill>
            </a:endParaRPr>
          </a:p>
        </p:txBody>
      </p:sp>
      <p:sp>
        <p:nvSpPr>
          <p:cNvPr id="6" name="Footer Placeholder 5"/>
          <p:cNvSpPr>
            <a:spLocks noGrp="1"/>
          </p:cNvSpPr>
          <p:nvPr>
            <p:ph type="ftr" sz="quarter" idx="11"/>
          </p:nvPr>
        </p:nvSpPr>
        <p:spPr/>
        <p:txBody>
          <a:bodyPr/>
          <a:lstStyle/>
          <a:p>
            <a:pPr>
              <a:defRPr/>
            </a:pPr>
            <a:r>
              <a:rPr lang="ru-RU" smtClean="0">
                <a:solidFill>
                  <a:srgbClr val="000000"/>
                </a:solidFill>
              </a:rPr>
              <a:t>Рулева Т.Г.</a:t>
            </a:r>
            <a:endParaRPr lang="ru-RU">
              <a:solidFill>
                <a:srgbClr val="000000"/>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7A36DB86-DF61-489C-A235-9AFE2778C0BF}" type="slidenum">
              <a:rPr lang="ru-RU" smtClean="0">
                <a:solidFill>
                  <a:srgbClr val="000000"/>
                </a:solidFill>
              </a:rPr>
              <a:pPr>
                <a:defRPr/>
              </a:pPr>
              <a:t>‹#›</a:t>
            </a:fld>
            <a:endParaRPr lang="ru-RU">
              <a:solidFill>
                <a:srgbClr val="000000"/>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pPr>
              <a:defRPr/>
            </a:pPr>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pPr>
              <a:defRPr/>
            </a:pPr>
            <a:r>
              <a:rPr lang="ru-RU" smtClean="0">
                <a:solidFill>
                  <a:srgbClr val="000000"/>
                </a:solidFill>
              </a:rPr>
              <a:t>Рулева Т.Г.</a:t>
            </a: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F6B47588-4036-4409-BC79-48701E1D6C7B}"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pPr>
              <a:defRPr/>
            </a:pPr>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pPr>
              <a:defRPr/>
            </a:pPr>
            <a:r>
              <a:rPr lang="ru-RU" smtClean="0">
                <a:solidFill>
                  <a:srgbClr val="000000"/>
                </a:solidFill>
              </a:rPr>
              <a:t>Рулева Т.Г.</a:t>
            </a: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9F737123-DCCC-4968-AFB6-4A4F6F423076}"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44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876800" y="1600200"/>
            <a:ext cx="38100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876800" y="3941763"/>
            <a:ext cx="38100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9"/>
          <p:cNvSpPr>
            <a:spLocks noGrp="1" noChangeArrowheads="1"/>
          </p:cNvSpPr>
          <p:nvPr>
            <p:ph type="dt" sz="half" idx="10"/>
          </p:nvPr>
        </p:nvSpPr>
        <p:spPr>
          <a:ln/>
        </p:spPr>
        <p:txBody>
          <a:bodyPr/>
          <a:lstStyle>
            <a:lvl1pPr>
              <a:defRPr/>
            </a:lvl1pPr>
          </a:lstStyle>
          <a:p>
            <a:pPr>
              <a:defRPr/>
            </a:pPr>
            <a:r>
              <a:rPr lang="ru-RU" smtClean="0">
                <a:solidFill>
                  <a:srgbClr val="000000"/>
                </a:solidFill>
              </a:rPr>
              <a:t>20.01.2013</a:t>
            </a:r>
            <a:endParaRPr lang="ru-RU">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r>
              <a:rPr lang="ru-RU" smtClean="0">
                <a:solidFill>
                  <a:srgbClr val="000000"/>
                </a:solidFill>
              </a:rPr>
              <a:t>Рулева Т.Г.</a:t>
            </a:r>
            <a:endParaRPr lang="ru-RU">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04CA1265-169F-4BE5-8509-265BB16FA28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17098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19" name="Footer Placeholder 18"/>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27" name="Slide Number Placeholder 26"/>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274620194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4229361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5" name="Footer Placeholder 4"/>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158312954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t>20.01.2013</a:t>
            </a:r>
            <a:endParaRPr lang="ru-RU"/>
          </a:p>
        </p:txBody>
      </p:sp>
      <p:sp>
        <p:nvSpPr>
          <p:cNvPr id="8" name="Footer Placeholder 7"/>
          <p:cNvSpPr>
            <a:spLocks noGrp="1"/>
          </p:cNvSpPr>
          <p:nvPr>
            <p:ph type="ftr" sz="quarter" idx="11"/>
          </p:nvPr>
        </p:nvSpPr>
        <p:spPr/>
        <p:txBody>
          <a:bodyPr/>
          <a:lstStyle/>
          <a:p>
            <a:r>
              <a:rPr lang="ru-RU" smtClean="0"/>
              <a:t>Рулева Т.Г.</a:t>
            </a:r>
            <a:endParaRPr lang="ru-RU"/>
          </a:p>
        </p:txBody>
      </p:sp>
      <p:sp>
        <p:nvSpPr>
          <p:cNvPr id="9" name="Slide Number Placeholder 8"/>
          <p:cNvSpPr>
            <a:spLocks noGrp="1"/>
          </p:cNvSpPr>
          <p:nvPr>
            <p:ph type="sldNum" sz="quarter" idx="12"/>
          </p:nvPr>
        </p:nvSpPr>
        <p:spPr/>
        <p:txBody>
          <a:bodyPr/>
          <a:lstStyle/>
          <a:p>
            <a:fld id="{FCFB0611-E93A-4058-A61C-6A0B0124FD72}"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6307616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8" name="Footer Placeholder 7"/>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9" name="Slide Number Placeholder 8"/>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611138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4" name="Footer Placeholder 3"/>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5" name="Slide Number Placeholder 4"/>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965156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3" name="Footer Placeholder 2"/>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4" name="Slide Number Placeholder 3"/>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3155385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3918966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459044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544317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227410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19" name="Footer Placeholder 18"/>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27" name="Slide Number Placeholder 26"/>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1440625807"/>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871316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t>20.01.2013</a:t>
            </a:r>
            <a:endParaRPr lang="ru-RU"/>
          </a:p>
        </p:txBody>
      </p:sp>
      <p:sp>
        <p:nvSpPr>
          <p:cNvPr id="4" name="Footer Placeholder 3"/>
          <p:cNvSpPr>
            <a:spLocks noGrp="1"/>
          </p:cNvSpPr>
          <p:nvPr>
            <p:ph type="ftr" sz="quarter" idx="11"/>
          </p:nvPr>
        </p:nvSpPr>
        <p:spPr/>
        <p:txBody>
          <a:bodyPr/>
          <a:lstStyle/>
          <a:p>
            <a:r>
              <a:rPr lang="ru-RU" smtClean="0"/>
              <a:t>Рулева Т.Г.</a:t>
            </a:r>
            <a:endParaRPr lang="ru-RU"/>
          </a:p>
        </p:txBody>
      </p:sp>
      <p:sp>
        <p:nvSpPr>
          <p:cNvPr id="5" name="Slide Number Placeholder 4"/>
          <p:cNvSpPr>
            <a:spLocks noGrp="1"/>
          </p:cNvSpPr>
          <p:nvPr>
            <p:ph type="sldNum" sz="quarter" idx="12"/>
          </p:nvPr>
        </p:nvSpPr>
        <p:spPr/>
        <p:txBody>
          <a:bodyPr/>
          <a:lstStyle/>
          <a:p>
            <a:fld id="{FCFB0611-E93A-4058-A61C-6A0B0124FD72}"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5" name="Footer Placeholder 4"/>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4150770510"/>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894943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8" name="Footer Placeholder 7"/>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9" name="Slide Number Placeholder 8"/>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4519696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4" name="Footer Placeholder 3"/>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5" name="Slide Number Placeholder 4"/>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2577997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3" name="Footer Placeholder 2"/>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4" name="Slide Number Placeholder 3"/>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755043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15592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52916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619760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465926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19" name="Footer Placeholder 18"/>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27" name="Slide Number Placeholder 26"/>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106903487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t>20.01.2013</a:t>
            </a:r>
            <a:endParaRPr lang="ru-RU"/>
          </a:p>
        </p:txBody>
      </p:sp>
      <p:sp>
        <p:nvSpPr>
          <p:cNvPr id="3" name="Footer Placeholder 2"/>
          <p:cNvSpPr>
            <a:spLocks noGrp="1"/>
          </p:cNvSpPr>
          <p:nvPr>
            <p:ph type="ftr" sz="quarter" idx="11"/>
          </p:nvPr>
        </p:nvSpPr>
        <p:spPr/>
        <p:txBody>
          <a:bodyPr/>
          <a:lstStyle/>
          <a:p>
            <a:r>
              <a:rPr lang="ru-RU" smtClean="0"/>
              <a:t>Рулева Т.Г.</a:t>
            </a:r>
            <a:endParaRPr lang="ru-RU"/>
          </a:p>
        </p:txBody>
      </p:sp>
      <p:sp>
        <p:nvSpPr>
          <p:cNvPr id="4" name="Slide Number Placeholder 3"/>
          <p:cNvSpPr>
            <a:spLocks noGrp="1"/>
          </p:cNvSpPr>
          <p:nvPr>
            <p:ph type="sldNum" sz="quarter" idx="12"/>
          </p:nvPr>
        </p:nvSpPr>
        <p:spPr/>
        <p:txBody>
          <a:bodyPr/>
          <a:lstStyle/>
          <a:p>
            <a:fld id="{FCFB0611-E93A-4058-A61C-6A0B0124FD72}"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5712558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5" name="Footer Placeholder 4"/>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3402906517"/>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24600920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8" name="Footer Placeholder 7"/>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9" name="Slide Number Placeholder 8"/>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927185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4" name="Footer Placeholder 3"/>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5" name="Slide Number Placeholder 4"/>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9927316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3" name="Footer Placeholder 2"/>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4" name="Slide Number Placeholder 3"/>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9251401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930267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5875395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4611922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65993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t>20.01.2013</a:t>
            </a:r>
            <a:endParaRPr lang="ru-RU"/>
          </a:p>
        </p:txBody>
      </p:sp>
      <p:sp>
        <p:nvSpPr>
          <p:cNvPr id="6" name="Footer Placeholder 5"/>
          <p:cNvSpPr>
            <a:spLocks noGrp="1"/>
          </p:cNvSpPr>
          <p:nvPr>
            <p:ph type="ftr" sz="quarter" idx="11"/>
          </p:nvPr>
        </p:nvSpPr>
        <p:spPr/>
        <p:txBody>
          <a:bodyPr/>
          <a:lstStyle/>
          <a:p>
            <a:r>
              <a:rPr lang="ru-RU" smtClean="0"/>
              <a:t>Рулева Т.Г.</a:t>
            </a:r>
            <a:endParaRPr lang="ru-RU"/>
          </a:p>
        </p:txBody>
      </p:sp>
      <p:sp>
        <p:nvSpPr>
          <p:cNvPr id="7" name="Slide Number Placeholder 6"/>
          <p:cNvSpPr>
            <a:spLocks noGrp="1"/>
          </p:cNvSpPr>
          <p:nvPr>
            <p:ph type="sldNum" sz="quarter" idx="12"/>
          </p:nvPr>
        </p:nvSpPr>
        <p:spPr/>
        <p:txBody>
          <a:bodyPr/>
          <a:lstStyle/>
          <a:p>
            <a:fld id="{FCFB0611-E93A-4058-A61C-6A0B0124FD72}"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19" name="Footer Placeholder 18"/>
          <p:cNvSpPr>
            <a:spLocks noGrp="1"/>
          </p:cNvSpPr>
          <p:nvPr>
            <p:ph type="ftr" sz="quarter" idx="11"/>
          </p:nvPr>
        </p:nvSpPr>
        <p:spPr/>
        <p:txBody>
          <a:bodyPr/>
          <a:lstStyle/>
          <a:p>
            <a:r>
              <a:rPr lang="ru-RU" smtClean="0">
                <a:solidFill>
                  <a:srgbClr val="000000"/>
                </a:solidFill>
              </a:rPr>
              <a:t>Мой университет - </a:t>
            </a:r>
            <a:r>
              <a:rPr lang="en-US" smtClean="0">
                <a:solidFill>
                  <a:srgbClr val="000000"/>
                </a:solidFill>
              </a:rPr>
              <a:t>www.moi-amour.ru</a:t>
            </a:r>
            <a:endParaRPr lang="ru-RU">
              <a:solidFill>
                <a:srgbClr val="000000"/>
              </a:solidFill>
            </a:endParaRPr>
          </a:p>
        </p:txBody>
      </p:sp>
      <p:sp>
        <p:nvSpPr>
          <p:cNvPr id="27" name="Slide Number Placeholder 26"/>
          <p:cNvSpPr>
            <a:spLocks noGrp="1"/>
          </p:cNvSpPr>
          <p:nvPr>
            <p:ph type="sldNum" sz="quarter" idx="12"/>
          </p:nvPr>
        </p:nvSpPr>
        <p:spPr/>
        <p:txBody>
          <a:bodyPr/>
          <a:lstStyle/>
          <a:p>
            <a:fld id="{DFE677B1-0274-4D26-9009-F00135A233DA}"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687199142"/>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r>
              <a:rPr lang="ru-RU" smtClean="0">
                <a:solidFill>
                  <a:srgbClr val="000000"/>
                </a:solidFill>
              </a:rPr>
              <a:t>Мой университет - </a:t>
            </a:r>
            <a:r>
              <a:rPr lang="en-US" smtClean="0">
                <a:solidFill>
                  <a:srgbClr val="000000"/>
                </a:solidFill>
              </a:rPr>
              <a:t>www.moi-amour.ru</a:t>
            </a:r>
            <a:endParaRPr lang="ru-RU">
              <a:solidFill>
                <a:srgbClr val="000000"/>
              </a:solidFill>
            </a:endParaRPr>
          </a:p>
        </p:txBody>
      </p:sp>
      <p:sp>
        <p:nvSpPr>
          <p:cNvPr id="6" name="Slide Number Placeholder 5"/>
          <p:cNvSpPr>
            <a:spLocks noGrp="1"/>
          </p:cNvSpPr>
          <p:nvPr>
            <p:ph type="sldNum" sz="quarter" idx="12"/>
          </p:nvPr>
        </p:nvSpPr>
        <p:spPr/>
        <p:txBody>
          <a:bodyPr/>
          <a:lstStyle/>
          <a:p>
            <a:fld id="{C72D3835-2B7D-4E1C-9315-06AB4F628E85}"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3498417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r>
              <a:rPr lang="ru-RU" smtClean="0">
                <a:solidFill>
                  <a:srgbClr val="000000"/>
                </a:solidFill>
              </a:rPr>
              <a:t>Мой университет - </a:t>
            </a:r>
            <a:r>
              <a:rPr lang="en-US" smtClean="0">
                <a:solidFill>
                  <a:srgbClr val="000000"/>
                </a:solidFill>
              </a:rPr>
              <a:t>www.moi-amour.ru</a:t>
            </a:r>
            <a:endParaRPr lang="ru-RU">
              <a:solidFill>
                <a:srgbClr val="000000"/>
              </a:solidFill>
            </a:endParaRPr>
          </a:p>
        </p:txBody>
      </p:sp>
      <p:sp>
        <p:nvSpPr>
          <p:cNvPr id="6" name="Slide Number Placeholder 5"/>
          <p:cNvSpPr>
            <a:spLocks noGrp="1"/>
          </p:cNvSpPr>
          <p:nvPr>
            <p:ph type="sldNum" sz="quarter" idx="12"/>
          </p:nvPr>
        </p:nvSpPr>
        <p:spPr/>
        <p:txBody>
          <a:bodyPr/>
          <a:lstStyle/>
          <a:p>
            <a:fld id="{C1BEF9BD-660B-4A51-8BA6-FA0D104705C4}"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106279005"/>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6" name="Footer Placeholder 5"/>
          <p:cNvSpPr>
            <a:spLocks noGrp="1"/>
          </p:cNvSpPr>
          <p:nvPr>
            <p:ph type="ftr" sz="quarter" idx="11"/>
          </p:nvPr>
        </p:nvSpPr>
        <p:spPr/>
        <p:txBody>
          <a:bodyPr/>
          <a:lstStyle/>
          <a:p>
            <a:r>
              <a:rPr lang="ru-RU" smtClean="0">
                <a:solidFill>
                  <a:srgbClr val="000000"/>
                </a:solidFill>
              </a:rPr>
              <a:t>Мой университет - </a:t>
            </a:r>
            <a:r>
              <a:rPr lang="en-US" smtClean="0">
                <a:solidFill>
                  <a:srgbClr val="000000"/>
                </a:solidFill>
              </a:rPr>
              <a:t>www.moi-amour.ru</a:t>
            </a:r>
            <a:endParaRPr lang="ru-RU">
              <a:solidFill>
                <a:srgbClr val="000000"/>
              </a:solidFill>
            </a:endParaRPr>
          </a:p>
        </p:txBody>
      </p:sp>
      <p:sp>
        <p:nvSpPr>
          <p:cNvPr id="7" name="Slide Number Placeholder 6"/>
          <p:cNvSpPr>
            <a:spLocks noGrp="1"/>
          </p:cNvSpPr>
          <p:nvPr>
            <p:ph type="sldNum" sz="quarter" idx="12"/>
          </p:nvPr>
        </p:nvSpPr>
        <p:spPr/>
        <p:txBody>
          <a:bodyPr/>
          <a:lstStyle/>
          <a:p>
            <a:fld id="{C4CE1778-E0F6-496E-9A83-DE8DB180E289}"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8239672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8" name="Footer Placeholder 7"/>
          <p:cNvSpPr>
            <a:spLocks noGrp="1"/>
          </p:cNvSpPr>
          <p:nvPr>
            <p:ph type="ftr" sz="quarter" idx="11"/>
          </p:nvPr>
        </p:nvSpPr>
        <p:spPr/>
        <p:txBody>
          <a:bodyPr/>
          <a:lstStyle/>
          <a:p>
            <a:r>
              <a:rPr lang="ru-RU" smtClean="0">
                <a:solidFill>
                  <a:srgbClr val="000000"/>
                </a:solidFill>
              </a:rPr>
              <a:t>Мой университет - </a:t>
            </a:r>
            <a:r>
              <a:rPr lang="en-US" smtClean="0">
                <a:solidFill>
                  <a:srgbClr val="000000"/>
                </a:solidFill>
              </a:rPr>
              <a:t>www.moi-amour.ru</a:t>
            </a:r>
            <a:endParaRPr lang="ru-RU">
              <a:solidFill>
                <a:srgbClr val="000000"/>
              </a:solidFill>
            </a:endParaRPr>
          </a:p>
        </p:txBody>
      </p:sp>
      <p:sp>
        <p:nvSpPr>
          <p:cNvPr id="9" name="Slide Number Placeholder 8"/>
          <p:cNvSpPr>
            <a:spLocks noGrp="1"/>
          </p:cNvSpPr>
          <p:nvPr>
            <p:ph type="sldNum" sz="quarter" idx="12"/>
          </p:nvPr>
        </p:nvSpPr>
        <p:spPr/>
        <p:txBody>
          <a:bodyPr/>
          <a:lstStyle/>
          <a:p>
            <a:fld id="{E89C1C54-C156-44C6-9EDF-202BF60C9804}"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6743064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4" name="Footer Placeholder 3"/>
          <p:cNvSpPr>
            <a:spLocks noGrp="1"/>
          </p:cNvSpPr>
          <p:nvPr>
            <p:ph type="ftr" sz="quarter" idx="11"/>
          </p:nvPr>
        </p:nvSpPr>
        <p:spPr/>
        <p:txBody>
          <a:bodyPr/>
          <a:lstStyle/>
          <a:p>
            <a:r>
              <a:rPr lang="ru-RU" smtClean="0">
                <a:solidFill>
                  <a:srgbClr val="000000"/>
                </a:solidFill>
              </a:rPr>
              <a:t>Мой университет - </a:t>
            </a:r>
            <a:r>
              <a:rPr lang="en-US" smtClean="0">
                <a:solidFill>
                  <a:srgbClr val="000000"/>
                </a:solidFill>
              </a:rPr>
              <a:t>www.moi-amour.ru</a:t>
            </a:r>
            <a:endParaRPr lang="ru-RU">
              <a:solidFill>
                <a:srgbClr val="000000"/>
              </a:solidFill>
            </a:endParaRPr>
          </a:p>
        </p:txBody>
      </p:sp>
      <p:sp>
        <p:nvSpPr>
          <p:cNvPr id="5" name="Slide Number Placeholder 4"/>
          <p:cNvSpPr>
            <a:spLocks noGrp="1"/>
          </p:cNvSpPr>
          <p:nvPr>
            <p:ph type="sldNum" sz="quarter" idx="12"/>
          </p:nvPr>
        </p:nvSpPr>
        <p:spPr/>
        <p:txBody>
          <a:bodyPr/>
          <a:lstStyle/>
          <a:p>
            <a:fld id="{2D06299E-2B33-4FDB-A96C-5B9A3D557D74}"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714300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3" name="Footer Placeholder 2"/>
          <p:cNvSpPr>
            <a:spLocks noGrp="1"/>
          </p:cNvSpPr>
          <p:nvPr>
            <p:ph type="ftr" sz="quarter" idx="11"/>
          </p:nvPr>
        </p:nvSpPr>
        <p:spPr/>
        <p:txBody>
          <a:bodyPr/>
          <a:lstStyle/>
          <a:p>
            <a:r>
              <a:rPr lang="ru-RU" smtClean="0">
                <a:solidFill>
                  <a:srgbClr val="000000"/>
                </a:solidFill>
              </a:rPr>
              <a:t>Мой университет - </a:t>
            </a:r>
            <a:r>
              <a:rPr lang="en-US" smtClean="0">
                <a:solidFill>
                  <a:srgbClr val="000000"/>
                </a:solidFill>
              </a:rPr>
              <a:t>www.moi-amour.ru</a:t>
            </a:r>
            <a:endParaRPr lang="ru-RU">
              <a:solidFill>
                <a:srgbClr val="000000"/>
              </a:solidFill>
            </a:endParaRPr>
          </a:p>
        </p:txBody>
      </p:sp>
      <p:sp>
        <p:nvSpPr>
          <p:cNvPr id="4" name="Slide Number Placeholder 3"/>
          <p:cNvSpPr>
            <a:spLocks noGrp="1"/>
          </p:cNvSpPr>
          <p:nvPr>
            <p:ph type="sldNum" sz="quarter" idx="12"/>
          </p:nvPr>
        </p:nvSpPr>
        <p:spPr/>
        <p:txBody>
          <a:bodyPr/>
          <a:lstStyle/>
          <a:p>
            <a:fld id="{F58A853A-A859-46EA-A48E-419BE03BB841}"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93633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6" name="Footer Placeholder 5"/>
          <p:cNvSpPr>
            <a:spLocks noGrp="1"/>
          </p:cNvSpPr>
          <p:nvPr>
            <p:ph type="ftr" sz="quarter" idx="11"/>
          </p:nvPr>
        </p:nvSpPr>
        <p:spPr/>
        <p:txBody>
          <a:bodyPr/>
          <a:lstStyle/>
          <a:p>
            <a:r>
              <a:rPr lang="ru-RU" smtClean="0">
                <a:solidFill>
                  <a:srgbClr val="000000"/>
                </a:solidFill>
              </a:rPr>
              <a:t>Мой университет - </a:t>
            </a:r>
            <a:r>
              <a:rPr lang="en-US" smtClean="0">
                <a:solidFill>
                  <a:srgbClr val="000000"/>
                </a:solidFill>
              </a:rPr>
              <a:t>www.moi-amour.ru</a:t>
            </a:r>
            <a:endParaRPr lang="ru-RU">
              <a:solidFill>
                <a:srgbClr val="000000"/>
              </a:solidFill>
            </a:endParaRPr>
          </a:p>
        </p:txBody>
      </p:sp>
      <p:sp>
        <p:nvSpPr>
          <p:cNvPr id="7" name="Slide Number Placeholder 6"/>
          <p:cNvSpPr>
            <a:spLocks noGrp="1"/>
          </p:cNvSpPr>
          <p:nvPr>
            <p:ph type="sldNum" sz="quarter" idx="12"/>
          </p:nvPr>
        </p:nvSpPr>
        <p:spPr/>
        <p:txBody>
          <a:bodyPr/>
          <a:lstStyle/>
          <a:p>
            <a:fld id="{7169116A-09D8-420E-B671-1E37649D67F7}"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5175034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6" name="Footer Placeholder 5"/>
          <p:cNvSpPr>
            <a:spLocks noGrp="1"/>
          </p:cNvSpPr>
          <p:nvPr>
            <p:ph type="ftr" sz="quarter" idx="11"/>
          </p:nvPr>
        </p:nvSpPr>
        <p:spPr/>
        <p:txBody>
          <a:bodyPr/>
          <a:lstStyle/>
          <a:p>
            <a:r>
              <a:rPr lang="ru-RU" smtClean="0">
                <a:solidFill>
                  <a:srgbClr val="000000"/>
                </a:solidFill>
              </a:rPr>
              <a:t>Мой университет - </a:t>
            </a:r>
            <a:r>
              <a:rPr lang="en-US" smtClean="0">
                <a:solidFill>
                  <a:srgbClr val="000000"/>
                </a:solidFill>
              </a:rPr>
              <a:t>www.moi-amour.ru</a:t>
            </a:r>
            <a:endParaRPr lang="ru-RU">
              <a:solidFill>
                <a:srgbClr val="000000"/>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7055C8F-B6D2-40C4-8F56-61895D04304F}" type="slidenum">
              <a:rPr lang="ru-RU" smtClean="0">
                <a:solidFill>
                  <a:srgbClr val="000000"/>
                </a:solidFill>
              </a:rPr>
              <a:pPr/>
              <a:t>‹#›</a:t>
            </a:fld>
            <a:endParaRPr lang="ru-RU">
              <a:solidFill>
                <a:srgbClr val="000000"/>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7848316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r>
              <a:rPr lang="ru-RU" smtClean="0">
                <a:solidFill>
                  <a:srgbClr val="000000"/>
                </a:solidFill>
              </a:rPr>
              <a:t>Мой университет - </a:t>
            </a:r>
            <a:r>
              <a:rPr lang="en-US" smtClean="0">
                <a:solidFill>
                  <a:srgbClr val="000000"/>
                </a:solidFill>
              </a:rPr>
              <a:t>www.moi-amour.ru</a:t>
            </a:r>
            <a:endParaRPr lang="ru-RU">
              <a:solidFill>
                <a:srgbClr val="000000"/>
              </a:solidFill>
            </a:endParaRPr>
          </a:p>
        </p:txBody>
      </p:sp>
      <p:sp>
        <p:nvSpPr>
          <p:cNvPr id="6" name="Slide Number Placeholder 5"/>
          <p:cNvSpPr>
            <a:spLocks noGrp="1"/>
          </p:cNvSpPr>
          <p:nvPr>
            <p:ph type="sldNum" sz="quarter" idx="12"/>
          </p:nvPr>
        </p:nvSpPr>
        <p:spPr/>
        <p:txBody>
          <a:bodyPr/>
          <a:lstStyle/>
          <a:p>
            <a:fld id="{CC01720C-EE63-4E8C-972C-876D41A0965E}"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88414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t>20.01.2013</a:t>
            </a:r>
            <a:endParaRPr lang="ru-RU"/>
          </a:p>
        </p:txBody>
      </p:sp>
      <p:sp>
        <p:nvSpPr>
          <p:cNvPr id="6" name="Footer Placeholder 5"/>
          <p:cNvSpPr>
            <a:spLocks noGrp="1"/>
          </p:cNvSpPr>
          <p:nvPr>
            <p:ph type="ftr" sz="quarter" idx="11"/>
          </p:nvPr>
        </p:nvSpPr>
        <p:spPr/>
        <p:txBody>
          <a:bodyPr/>
          <a:lstStyle/>
          <a:p>
            <a:r>
              <a:rPr lang="ru-RU" smtClean="0"/>
              <a:t>Рулева Т.Г.</a:t>
            </a:r>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FCFB0611-E93A-4058-A61C-6A0B0124FD72}"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00000"/>
                </a:solidFill>
              </a:rPr>
              <a:t>20.01.2013</a:t>
            </a:r>
            <a:endParaRPr lang="ru-RU">
              <a:solidFill>
                <a:srgbClr val="000000"/>
              </a:solidFill>
            </a:endParaRPr>
          </a:p>
        </p:txBody>
      </p:sp>
      <p:sp>
        <p:nvSpPr>
          <p:cNvPr id="5" name="Footer Placeholder 4"/>
          <p:cNvSpPr>
            <a:spLocks noGrp="1"/>
          </p:cNvSpPr>
          <p:nvPr>
            <p:ph type="ftr" sz="quarter" idx="11"/>
          </p:nvPr>
        </p:nvSpPr>
        <p:spPr/>
        <p:txBody>
          <a:bodyPr/>
          <a:lstStyle/>
          <a:p>
            <a:r>
              <a:rPr lang="ru-RU" smtClean="0">
                <a:solidFill>
                  <a:srgbClr val="000000"/>
                </a:solidFill>
              </a:rPr>
              <a:t>Мой университет - </a:t>
            </a:r>
            <a:r>
              <a:rPr lang="en-US" smtClean="0">
                <a:solidFill>
                  <a:srgbClr val="000000"/>
                </a:solidFill>
              </a:rPr>
              <a:t>www.moi-amour.ru</a:t>
            </a:r>
            <a:endParaRPr lang="ru-RU">
              <a:solidFill>
                <a:srgbClr val="000000"/>
              </a:solidFill>
            </a:endParaRPr>
          </a:p>
        </p:txBody>
      </p:sp>
      <p:sp>
        <p:nvSpPr>
          <p:cNvPr id="6" name="Slide Number Placeholder 5"/>
          <p:cNvSpPr>
            <a:spLocks noGrp="1"/>
          </p:cNvSpPr>
          <p:nvPr>
            <p:ph type="sldNum" sz="quarter" idx="12"/>
          </p:nvPr>
        </p:nvSpPr>
        <p:spPr/>
        <p:txBody>
          <a:bodyPr/>
          <a:lstStyle/>
          <a:p>
            <a:fld id="{A0DF5674-FF18-42A2-847D-4B92B6EB72E7}" type="slidenum">
              <a:rPr lang="ru-RU" smtClean="0">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6575001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19" name="Footer Placeholder 18"/>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27" name="Slide Number Placeholder 26"/>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401055880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5" name="Footer Placeholder 4"/>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1851064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r>
              <a:rPr lang="ru-RU" smtClean="0">
                <a:solidFill>
                  <a:srgbClr val="C6E7FC">
                    <a:shade val="90000"/>
                  </a:srgbClr>
                </a:solidFill>
              </a:rPr>
              <a:t>20.01.2013</a:t>
            </a:r>
            <a:endParaRPr lang="ru-RU">
              <a:solidFill>
                <a:srgbClr val="C6E7FC">
                  <a:shade val="90000"/>
                </a:srgbClr>
              </a:solidFill>
            </a:endParaRPr>
          </a:p>
        </p:txBody>
      </p:sp>
      <p:sp>
        <p:nvSpPr>
          <p:cNvPr id="5" name="Footer Placeholder 4"/>
          <p:cNvSpPr>
            <a:spLocks noGrp="1"/>
          </p:cNvSpPr>
          <p:nvPr>
            <p:ph type="ftr" sz="quarter" idx="11"/>
          </p:nvPr>
        </p:nvSpPr>
        <p:spPr/>
        <p:txBody>
          <a:bodyPr/>
          <a:lstStyle/>
          <a:p>
            <a:r>
              <a:rPr lang="ru-RU" smtClean="0">
                <a:solidFill>
                  <a:srgbClr val="C6E7FC">
                    <a:shade val="90000"/>
                  </a:srgbClr>
                </a:solidFill>
              </a:rPr>
              <a:t>Мой университет - </a:t>
            </a:r>
            <a:r>
              <a:rPr lang="en-US" smtClean="0">
                <a:solidFill>
                  <a:srgbClr val="C6E7FC">
                    <a:shade val="90000"/>
                  </a:srgbClr>
                </a:solidFill>
              </a:rPr>
              <a:t>www.moi-amour.ru</a:t>
            </a:r>
            <a:endParaRPr lang="ru-RU">
              <a:solidFill>
                <a:srgbClr val="C6E7FC">
                  <a:shade val="90000"/>
                </a:srgbClr>
              </a:solidFill>
            </a:endParaRPr>
          </a:p>
        </p:txBody>
      </p:sp>
      <p:sp>
        <p:nvSpPr>
          <p:cNvPr id="6" name="Slide Number Placeholder 5"/>
          <p:cNvSpPr>
            <a:spLocks noGrp="1"/>
          </p:cNvSpPr>
          <p:nvPr>
            <p:ph type="sldNum" sz="quarter" idx="12"/>
          </p:nvPr>
        </p:nvSpPr>
        <p:spPr/>
        <p:txBody>
          <a:bodyPr/>
          <a:lstStyle/>
          <a:p>
            <a:fld id="{FCFB0611-E93A-4058-A61C-6A0B0124FD72}" type="slidenum">
              <a:rPr lang="ru-RU" smtClean="0">
                <a:solidFill>
                  <a:srgbClr val="C6E7FC">
                    <a:shade val="90000"/>
                  </a:srgbClr>
                </a:solidFill>
              </a:rPr>
              <a:pPr/>
              <a:t>‹#›</a:t>
            </a:fld>
            <a:endParaRPr lang="ru-RU">
              <a:solidFill>
                <a:srgbClr val="C6E7FC">
                  <a:shade val="90000"/>
                </a:srgbClr>
              </a:solidFill>
            </a:endParaRPr>
          </a:p>
        </p:txBody>
      </p:sp>
    </p:spTree>
    <p:extLst>
      <p:ext uri="{BB962C8B-B14F-4D97-AF65-F5344CB8AC3E}">
        <p14:creationId xmlns:p14="http://schemas.microsoft.com/office/powerpoint/2010/main" val="85220972"/>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34224482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8" name="Footer Placeholder 7"/>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9" name="Slide Number Placeholder 8"/>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0914928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4" name="Footer Placeholder 3"/>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5" name="Slide Number Placeholder 4"/>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0783258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3" name="Footer Placeholder 2"/>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4" name="Slide Number Placeholder 3"/>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13431206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Tree>
    <p:extLst>
      <p:ext uri="{BB962C8B-B14F-4D97-AF65-F5344CB8AC3E}">
        <p14:creationId xmlns:p14="http://schemas.microsoft.com/office/powerpoint/2010/main" val="9089335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r>
              <a:rPr lang="ru-RU" smtClean="0">
                <a:solidFill>
                  <a:srgbClr val="073E87">
                    <a:shade val="90000"/>
                  </a:srgbClr>
                </a:solidFill>
              </a:rPr>
              <a:t>20.01.2013</a:t>
            </a:r>
            <a:endParaRPr lang="ru-RU">
              <a:solidFill>
                <a:srgbClr val="073E87">
                  <a:shade val="90000"/>
                </a:srgbClr>
              </a:solidFill>
            </a:endParaRPr>
          </a:p>
        </p:txBody>
      </p:sp>
      <p:sp>
        <p:nvSpPr>
          <p:cNvPr id="6" name="Footer Placeholder 5"/>
          <p:cNvSpPr>
            <a:spLocks noGrp="1"/>
          </p:cNvSpPr>
          <p:nvPr>
            <p:ph type="ftr" sz="quarter" idx="11"/>
          </p:nvPr>
        </p:nvSpPr>
        <p:spPr/>
        <p:txBody>
          <a:body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08711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20.01.2013</a:t>
            </a:r>
            <a:endParaRPr lang="ru-RU">
              <a:solidFill>
                <a:srgbClr val="073E87">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781699867"/>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20.01.2013</a:t>
            </a:r>
            <a:endParaRPr lang="ru-RU">
              <a:solidFill>
                <a:srgbClr val="073E87">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237980428"/>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20.01.2013</a:t>
            </a:r>
            <a:endParaRPr lang="ru-RU">
              <a:solidFill>
                <a:srgbClr val="073E87">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136663325"/>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20.01.2013</a:t>
            </a:r>
            <a:endParaRPr lang="ru-RU">
              <a:solidFill>
                <a:srgbClr val="073E87">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746520151"/>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20.01.2013</a:t>
            </a:r>
            <a:endParaRPr lang="ru-RU">
              <a:solidFill>
                <a:srgbClr val="073E87">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07274723"/>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20.01.2013</a:t>
            </a:r>
            <a:endParaRPr lang="ru-RU">
              <a:solidFill>
                <a:srgbClr val="073E87">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57118703"/>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20.01.2013</a:t>
            </a:r>
            <a:endParaRPr lang="ru-RU">
              <a:solidFill>
                <a:srgbClr val="073E87">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18975253"/>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20.01.2013</a:t>
            </a:r>
            <a:endParaRPr lang="ru-RU">
              <a:solidFill>
                <a:srgbClr val="073E87">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59936648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20.01.2013</a:t>
            </a:r>
            <a:endParaRPr lang="ru-RU">
              <a:solidFill>
                <a:srgbClr val="073E87">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501116915"/>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20.01.2013</a:t>
            </a:r>
            <a:endParaRPr lang="ru-RU">
              <a:solidFill>
                <a:srgbClr val="073E87">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32699957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20.01.2013</a:t>
            </a:r>
            <a:endParaRPr lang="ru-RU">
              <a:solidFill>
                <a:srgbClr val="073E87">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674172945"/>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20.01.2013</a:t>
            </a:r>
            <a:endParaRPr lang="ru-RU">
              <a:solidFill>
                <a:srgbClr val="073E87">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solidFill>
                  <a:srgbClr val="073E87">
                    <a:shade val="90000"/>
                  </a:srgbClr>
                </a:solidFill>
              </a:rPr>
              <a:t>Мой университет - </a:t>
            </a:r>
            <a:r>
              <a:rPr lang="en-US" smtClean="0">
                <a:solidFill>
                  <a:srgbClr val="073E87">
                    <a:shade val="90000"/>
                  </a:srgbClr>
                </a:solidFill>
              </a:rPr>
              <a:t>www.moi-amour.ru</a:t>
            </a:r>
            <a:endParaRPr lang="ru-RU">
              <a:solidFill>
                <a:srgbClr val="073E8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B0611-E93A-4058-A61C-6A0B0124FD72}" type="slidenum">
              <a:rPr lang="ru-RU" smtClean="0">
                <a:solidFill>
                  <a:srgbClr val="073E87">
                    <a:shade val="90000"/>
                  </a:srgbClr>
                </a:solidFill>
              </a:rPr>
              <a:pPr/>
              <a:t>‹#›</a:t>
            </a:fld>
            <a:endParaRPr lang="ru-RU">
              <a:solidFill>
                <a:srgbClr val="073E87">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016010095"/>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30.png"/><Relationship Id="rId1" Type="http://schemas.openxmlformats.org/officeDocument/2006/relationships/slideLayout" Target="../slideLayouts/slideLayout48.xml"/><Relationship Id="rId5" Type="http://schemas.openxmlformats.org/officeDocument/2006/relationships/image" Target="../media/image6.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0.png"/><Relationship Id="rId1" Type="http://schemas.openxmlformats.org/officeDocument/2006/relationships/slideLayout" Target="../slideLayouts/slideLayout5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0.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6.xml"/><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8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3.xml"/><Relationship Id="rId5" Type="http://schemas.openxmlformats.org/officeDocument/2006/relationships/image" Target="../media/image6.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1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5.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13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12" Type="http://schemas.openxmlformats.org/officeDocument/2006/relationships/image" Target="../media/image6.png"/><Relationship Id="rId2" Type="http://schemas.openxmlformats.org/officeDocument/2006/relationships/slideLayout" Target="../slideLayouts/slideLayout46.xml"/><Relationship Id="rId1" Type="http://schemas.openxmlformats.org/officeDocument/2006/relationships/vmlDrawing" Target="../drawings/vmlDrawing1.vml"/><Relationship Id="rId11" Type="http://schemas.openxmlformats.org/officeDocument/2006/relationships/slide" Target="slide2.xml"/><Relationship Id="rId5" Type="http://schemas.openxmlformats.org/officeDocument/2006/relationships/image" Target="../media/image20.wmf"/><Relationship Id="rId10" Type="http://schemas.openxmlformats.org/officeDocument/2006/relationships/image" Target="../media/image21.png"/><Relationship Id="rId4" Type="http://schemas.openxmlformats.org/officeDocument/2006/relationships/oleObject" Target="../embeddings/oleObject1.bin"/><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14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58.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69.xml"/><Relationship Id="rId5" Type="http://schemas.openxmlformats.org/officeDocument/2006/relationships/image" Target="../media/image6.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4.xml"/></Relationships>
</file>

<file path=ppt/slides/_rels/slide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665" y="1988840"/>
            <a:ext cx="8734464" cy="2016224"/>
          </a:xfrm>
        </p:spPr>
        <p:txBody>
          <a:bodyPr>
            <a:noAutofit/>
          </a:bodyPr>
          <a:lstStyle/>
          <a:p>
            <a:pPr algn="ctr"/>
            <a:r>
              <a:rPr lang="ru-RU" sz="6000" b="1" dirty="0" smtClean="0">
                <a:solidFill>
                  <a:schemeClr val="tx1"/>
                </a:solidFill>
                <a:latin typeface="Times New Roman" pitchFamily="18" charset="0"/>
                <a:cs typeface="Times New Roman" pitchFamily="18" charset="0"/>
              </a:rPr>
              <a:t>Математика приглашает</a:t>
            </a:r>
            <a:br>
              <a:rPr lang="ru-RU" sz="6000" b="1" dirty="0" smtClean="0">
                <a:solidFill>
                  <a:schemeClr val="tx1"/>
                </a:solidFill>
                <a:latin typeface="Times New Roman" pitchFamily="18" charset="0"/>
                <a:cs typeface="Times New Roman" pitchFamily="18" charset="0"/>
              </a:rPr>
            </a:br>
            <a:r>
              <a:rPr lang="ru-RU" sz="6000" b="1" dirty="0" smtClean="0">
                <a:solidFill>
                  <a:schemeClr val="tx1"/>
                </a:solidFill>
                <a:latin typeface="Times New Roman" pitchFamily="18" charset="0"/>
                <a:cs typeface="Times New Roman" pitchFamily="18" charset="0"/>
              </a:rPr>
              <a:t> в Карелию </a:t>
            </a:r>
            <a:endParaRPr lang="ru-RU" sz="6000" b="1"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987824" y="4437112"/>
            <a:ext cx="2880320" cy="576064"/>
          </a:xfrm>
        </p:spPr>
        <p:txBody>
          <a:bodyPr>
            <a:normAutofit/>
          </a:bodyPr>
          <a:lstStyle/>
          <a:p>
            <a:pPr algn="ctr"/>
            <a:r>
              <a:rPr lang="ru-RU" sz="2800" dirty="0" smtClean="0">
                <a:latin typeface="Times New Roman" pitchFamily="18" charset="0"/>
                <a:cs typeface="Times New Roman" pitchFamily="18" charset="0"/>
              </a:rPr>
              <a:t>Готовимся к ГИА</a:t>
            </a:r>
            <a:endParaRPr lang="ru-RU" sz="2800" dirty="0">
              <a:latin typeface="Times New Roman" pitchFamily="18" charset="0"/>
              <a:cs typeface="Times New Roman" pitchFamily="18" charset="0"/>
            </a:endParaRPr>
          </a:p>
        </p:txBody>
      </p:sp>
      <p:sp>
        <p:nvSpPr>
          <p:cNvPr id="5" name="Прямоугольник 4"/>
          <p:cNvSpPr/>
          <p:nvPr/>
        </p:nvSpPr>
        <p:spPr>
          <a:xfrm>
            <a:off x="0" y="293508"/>
            <a:ext cx="9145795" cy="523220"/>
          </a:xfrm>
          <a:prstGeom prst="rect">
            <a:avLst/>
          </a:prstGeom>
        </p:spPr>
        <p:txBody>
          <a:bodyPr wrap="square">
            <a:spAutoFit/>
          </a:bodyPr>
          <a:lstStyle/>
          <a:p>
            <a:pPr algn="ctr"/>
            <a:r>
              <a:rPr lang="ru-RU" sz="1400" dirty="0" smtClean="0">
                <a:latin typeface="Times New Roman" pitchFamily="18" charset="0"/>
                <a:cs typeface="Times New Roman" pitchFamily="18" charset="0"/>
              </a:rPr>
              <a:t>МОУ «Средняя общеобразовательная школа №42 с углубленным изучением английского языка и математики» </a:t>
            </a:r>
          </a:p>
          <a:p>
            <a:pPr algn="ctr"/>
            <a:r>
              <a:rPr lang="ru-RU" sz="1400" dirty="0" smtClean="0">
                <a:latin typeface="Times New Roman" pitchFamily="18" charset="0"/>
                <a:cs typeface="Times New Roman" pitchFamily="18" charset="0"/>
              </a:rPr>
              <a:t>город Петрозаводск   Республика Карелия</a:t>
            </a:r>
            <a:endParaRPr lang="ru-RU" sz="1400" dirty="0">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r>
              <a:rPr lang="ru-RU" smtClean="0"/>
              <a:t>Рулева Т.Г.</a:t>
            </a:r>
            <a:endParaRPr lang="ru-RU"/>
          </a:p>
        </p:txBody>
      </p:sp>
    </p:spTree>
    <p:extLst>
      <p:ext uri="{BB962C8B-B14F-4D97-AF65-F5344CB8AC3E}">
        <p14:creationId xmlns:p14="http://schemas.microsoft.com/office/powerpoint/2010/main" val="3996103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Заголовок 2"/>
              <p:cNvSpPr>
                <a:spLocks noGrp="1"/>
              </p:cNvSpPr>
              <p:nvPr>
                <p:ph type="title"/>
              </p:nvPr>
            </p:nvSpPr>
            <p:spPr>
              <a:xfrm>
                <a:off x="544336" y="908720"/>
                <a:ext cx="8486656" cy="1296143"/>
              </a:xfrm>
            </p:spPr>
            <p:txBody>
              <a:bodyPr>
                <a:noAutofit/>
              </a:bodyPr>
              <a:lstStyle/>
              <a:p>
                <a:pPr indent="457200"/>
                <a:r>
                  <a:rPr lang="ru-RU" sz="3200" b="1" dirty="0">
                    <a:solidFill>
                      <a:schemeClr val="tx1"/>
                    </a:solidFill>
                    <a:latin typeface="Times New Roman" pitchFamily="18" charset="0"/>
                    <a:cs typeface="Times New Roman" pitchFamily="18" charset="0"/>
                  </a:rPr>
                  <a:t>8</a:t>
                </a:r>
                <a:r>
                  <a:rPr lang="ru-RU" sz="3200" b="1" dirty="0" smtClean="0">
                    <a:solidFill>
                      <a:schemeClr val="tx1"/>
                    </a:solidFill>
                    <a:latin typeface="Times New Roman" pitchFamily="18" charset="0"/>
                    <a:cs typeface="Times New Roman" pitchFamily="18" charset="0"/>
                  </a:rPr>
                  <a:t>. На каком рисунке верно указано решение системы неравенств </a:t>
                </a:r>
                <a14:m>
                  <m:oMath xmlns:m="http://schemas.openxmlformats.org/officeDocument/2006/math">
                    <m:r>
                      <a:rPr lang="ru-RU" sz="3200" i="1">
                        <a:solidFill>
                          <a:srgbClr val="000000"/>
                        </a:solidFill>
                        <a:latin typeface="Cambria Math"/>
                        <a:cs typeface="Times New Roman"/>
                      </a:rPr>
                      <m:t> </m:t>
                    </m:r>
                    <m:d>
                      <m:dPr>
                        <m:begChr m:val="{"/>
                        <m:endChr m:val=""/>
                        <m:ctrlPr>
                          <a:rPr lang="ru-RU" sz="3200" i="1">
                            <a:solidFill>
                              <a:srgbClr val="000000"/>
                            </a:solidFill>
                            <a:latin typeface="Cambria Math"/>
                          </a:rPr>
                        </m:ctrlPr>
                      </m:dPr>
                      <m:e>
                        <m:eqArr>
                          <m:eqArrPr>
                            <m:ctrlPr>
                              <a:rPr lang="ru-RU" sz="3200" i="1">
                                <a:solidFill>
                                  <a:srgbClr val="000000"/>
                                </a:solidFill>
                                <a:latin typeface="Cambria Math"/>
                              </a:rPr>
                            </m:ctrlPr>
                          </m:eqArrPr>
                          <m:e>
                            <m:r>
                              <a:rPr lang="ru-RU" sz="3200" i="1">
                                <a:solidFill>
                                  <a:srgbClr val="000000"/>
                                </a:solidFill>
                                <a:latin typeface="Cambria Math"/>
                                <a:cs typeface="Times New Roman"/>
                              </a:rPr>
                              <m:t>5х+13≤0</m:t>
                            </m:r>
                          </m:e>
                          <m:e>
                            <m:r>
                              <a:rPr lang="ru-RU" sz="3200" i="1">
                                <a:solidFill>
                                  <a:srgbClr val="000000"/>
                                </a:solidFill>
                                <a:latin typeface="Cambria Math"/>
                                <a:cs typeface="Times New Roman"/>
                              </a:rPr>
                              <m:t>х+5≥1</m:t>
                            </m:r>
                          </m:e>
                        </m:eqArr>
                      </m:e>
                    </m:d>
                  </m:oMath>
                </a14:m>
                <a:r>
                  <a:rPr lang="ru-RU" sz="3200" b="1" dirty="0" smtClean="0">
                    <a:solidFill>
                      <a:schemeClr val="tx1"/>
                    </a:solidFill>
                    <a:latin typeface="Times New Roman" pitchFamily="18" charset="0"/>
                    <a:cs typeface="Times New Roman" pitchFamily="18" charset="0"/>
                  </a:rPr>
                  <a:t> ?</a:t>
                </a:r>
                <a:endParaRPr lang="ru-RU" sz="3200" b="1" dirty="0">
                  <a:solidFill>
                    <a:schemeClr val="tx1"/>
                  </a:solidFill>
                  <a:latin typeface="Times New Roman" pitchFamily="18" charset="0"/>
                  <a:cs typeface="Times New Roman" pitchFamily="18" charset="0"/>
                </a:endParaRPr>
              </a:p>
            </p:txBody>
          </p:sp>
        </mc:Choice>
        <mc:Fallback xmlns="">
          <p:sp>
            <p:nvSpPr>
              <p:cNvPr id="3" name="Заголовок 2"/>
              <p:cNvSpPr>
                <a:spLocks noGrp="1" noRot="1" noChangeAspect="1" noMove="1" noResize="1" noEditPoints="1" noAdjustHandles="1" noChangeArrowheads="1" noChangeShapeType="1" noTextEdit="1"/>
              </p:cNvSpPr>
              <p:nvPr>
                <p:ph type="title"/>
              </p:nvPr>
            </p:nvSpPr>
            <p:spPr>
              <a:xfrm>
                <a:off x="544336" y="908720"/>
                <a:ext cx="8486656" cy="1296143"/>
              </a:xfrm>
              <a:blipFill rotWithShape="1">
                <a:blip r:embed="rId3"/>
                <a:stretch>
                  <a:fillRect l="-2874" t="-12676" b="-4695"/>
                </a:stretch>
              </a:blipFill>
            </p:spPr>
            <p:txBody>
              <a:bodyPr/>
              <a:lstStyle/>
              <a:p>
                <a:r>
                  <a:rPr lang="ru-RU">
                    <a:noFill/>
                  </a:rPr>
                  <a:t> </a:t>
                </a:r>
              </a:p>
            </p:txBody>
          </p:sp>
        </mc:Fallback>
      </mc:AlternateContent>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3" t="25464" r="35404" b="8273"/>
          <a:stretch/>
        </p:blipFill>
        <p:spPr bwMode="auto">
          <a:xfrm>
            <a:off x="2577208" y="2325241"/>
            <a:ext cx="3972054" cy="2736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463275" y="5460014"/>
            <a:ext cx="1447832"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a:t>
            </a:r>
            <a:endParaRPr lang="ru-RU" sz="3200" dirty="0">
              <a:latin typeface="Times New Roman" pitchFamily="18" charset="0"/>
              <a:cs typeface="Times New Roman" pitchFamily="18" charset="0"/>
            </a:endParaRPr>
          </a:p>
        </p:txBody>
      </p:sp>
      <p:sp>
        <p:nvSpPr>
          <p:cNvPr id="6" name="Прямоугольник 5"/>
          <p:cNvSpPr/>
          <p:nvPr/>
        </p:nvSpPr>
        <p:spPr>
          <a:xfrm>
            <a:off x="7912198" y="5467953"/>
            <a:ext cx="526106" cy="584775"/>
          </a:xfrm>
          <a:prstGeom prst="rect">
            <a:avLst/>
          </a:prstGeom>
        </p:spPr>
        <p:txBody>
          <a:bodyPr wrap="none">
            <a:spAutoFit/>
          </a:bodyPr>
          <a:lstStyle/>
          <a:p>
            <a:pPr lvl="0"/>
            <a:r>
              <a:rPr lang="en-US" sz="3200" b="1" dirty="0">
                <a:solidFill>
                  <a:prstClr val="black"/>
                </a:solidFill>
                <a:latin typeface="Times New Roman" pitchFamily="18" charset="0"/>
                <a:cs typeface="Times New Roman" pitchFamily="18" charset="0"/>
              </a:rPr>
              <a:t>2)</a:t>
            </a:r>
            <a:endParaRPr lang="ru-RU" sz="3200" b="1" dirty="0">
              <a:solidFill>
                <a:prstClr val="black"/>
              </a:solidFill>
              <a:latin typeface="Times New Roman" pitchFamily="18" charset="0"/>
              <a:cs typeface="Times New Roman" pitchFamily="18" charset="0"/>
            </a:endParaRPr>
          </a:p>
        </p:txBody>
      </p:sp>
      <p:pic>
        <p:nvPicPr>
          <p:cNvPr id="10"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p:txBody>
          <a:bodyPr/>
          <a:lstStyle/>
          <a:p>
            <a:r>
              <a:rPr lang="ru-RU" smtClean="0"/>
              <a:t>Рулева Т.Г.</a:t>
            </a:r>
            <a:endParaRPr lang="ru-RU"/>
          </a:p>
        </p:txBody>
      </p:sp>
    </p:spTree>
    <p:extLst>
      <p:ext uri="{BB962C8B-B14F-4D97-AF65-F5344CB8AC3E}">
        <p14:creationId xmlns:p14="http://schemas.microsoft.com/office/powerpoint/2010/main" val="225532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Заголовок 2"/>
              <p:cNvSpPr>
                <a:spLocks noGrp="1"/>
              </p:cNvSpPr>
              <p:nvPr>
                <p:ph type="title"/>
              </p:nvPr>
            </p:nvSpPr>
            <p:spPr>
              <a:xfrm>
                <a:off x="251520" y="260648"/>
                <a:ext cx="8640960" cy="1512168"/>
              </a:xfrm>
            </p:spPr>
            <p:txBody>
              <a:bodyPr>
                <a:normAutofit/>
              </a:bodyPr>
              <a:lstStyle/>
              <a:p>
                <a:pPr algn="ctr"/>
                <a:r>
                  <a:rPr lang="ru-RU" sz="3200" b="1" dirty="0">
                    <a:solidFill>
                      <a:schemeClr val="tx1"/>
                    </a:solidFill>
                    <a:latin typeface="Times New Roman" pitchFamily="18" charset="0"/>
                    <a:cs typeface="Times New Roman" pitchFamily="18" charset="0"/>
                  </a:rPr>
                  <a:t>9</a:t>
                </a:r>
                <a:r>
                  <a:rPr lang="ru-RU" sz="3200" b="1" dirty="0" smtClean="0">
                    <a:solidFill>
                      <a:schemeClr val="tx1"/>
                    </a:solidFill>
                    <a:latin typeface="Times New Roman" pitchFamily="18" charset="0"/>
                    <a:cs typeface="Times New Roman" pitchFamily="18" charset="0"/>
                  </a:rPr>
                  <a:t>. Сократите дробь: </a:t>
                </a:r>
                <a:r>
                  <a:rPr lang="en-US" sz="3200" b="1" dirty="0" smtClean="0">
                    <a:solidFill>
                      <a:schemeClr val="tx1"/>
                    </a:solidFill>
                    <a:latin typeface="Times New Roman" pitchFamily="18" charset="0"/>
                    <a:cs typeface="Times New Roman" pitchFamily="18" charset="0"/>
                  </a:rPr>
                  <a:t> </a:t>
                </a:r>
                <a14:m>
                  <m:oMath xmlns:m="http://schemas.openxmlformats.org/officeDocument/2006/math">
                    <m:f>
                      <m:fPr>
                        <m:ctrlPr>
                          <a:rPr lang="ru-RU" sz="3200" b="1" i="1" smtClean="0">
                            <a:solidFill>
                              <a:schemeClr val="tx1"/>
                            </a:solidFill>
                            <a:latin typeface="Cambria Math"/>
                          </a:rPr>
                        </m:ctrlPr>
                      </m:fPr>
                      <m:num>
                        <m:sSup>
                          <m:sSupPr>
                            <m:ctrlPr>
                              <a:rPr lang="ru-RU" sz="3200" b="1" i="1" smtClean="0">
                                <a:solidFill>
                                  <a:schemeClr val="tx1"/>
                                </a:solidFill>
                                <a:latin typeface="Cambria Math"/>
                              </a:rPr>
                            </m:ctrlPr>
                          </m:sSupPr>
                          <m:e>
                            <m:r>
                              <a:rPr lang="ru-RU" sz="3200" b="1" i="1" smtClean="0">
                                <a:solidFill>
                                  <a:schemeClr val="tx1"/>
                                </a:solidFill>
                                <a:latin typeface="Cambria Math"/>
                              </a:rPr>
                              <m:t>𝟏𝟖</m:t>
                            </m:r>
                          </m:e>
                          <m:sup>
                            <m:r>
                              <a:rPr lang="en-US" sz="3200" b="1" i="1" smtClean="0">
                                <a:solidFill>
                                  <a:schemeClr val="tx1"/>
                                </a:solidFill>
                                <a:latin typeface="Cambria Math"/>
                              </a:rPr>
                              <m:t>𝒏</m:t>
                            </m:r>
                            <m:r>
                              <a:rPr lang="en-US" sz="3200" b="1" i="1" smtClean="0">
                                <a:solidFill>
                                  <a:schemeClr val="tx1"/>
                                </a:solidFill>
                                <a:latin typeface="Cambria Math"/>
                              </a:rPr>
                              <m:t>+</m:t>
                            </m:r>
                            <m:r>
                              <a:rPr lang="en-US" sz="3200" b="1" i="1" smtClean="0">
                                <a:solidFill>
                                  <a:schemeClr val="tx1"/>
                                </a:solidFill>
                                <a:latin typeface="Cambria Math"/>
                              </a:rPr>
                              <m:t>𝟑</m:t>
                            </m:r>
                          </m:sup>
                        </m:sSup>
                      </m:num>
                      <m:den>
                        <m:sSup>
                          <m:sSupPr>
                            <m:ctrlPr>
                              <a:rPr lang="ru-RU" sz="3200" b="1" i="1" smtClean="0">
                                <a:solidFill>
                                  <a:schemeClr val="tx1"/>
                                </a:solidFill>
                                <a:latin typeface="Cambria Math"/>
                              </a:rPr>
                            </m:ctrlPr>
                          </m:sSupPr>
                          <m:e>
                            <m:r>
                              <a:rPr lang="en-US" sz="3200" b="1" i="1" smtClean="0">
                                <a:solidFill>
                                  <a:schemeClr val="tx1"/>
                                </a:solidFill>
                                <a:latin typeface="Cambria Math"/>
                              </a:rPr>
                              <m:t>𝟑</m:t>
                            </m:r>
                          </m:e>
                          <m:sup>
                            <m:r>
                              <a:rPr lang="en-US" sz="3200" b="1" i="1" smtClean="0">
                                <a:solidFill>
                                  <a:schemeClr val="tx1"/>
                                </a:solidFill>
                                <a:latin typeface="Cambria Math"/>
                              </a:rPr>
                              <m:t>𝟐</m:t>
                            </m:r>
                            <m:r>
                              <a:rPr lang="en-US" sz="3200" b="1" i="1" smtClean="0">
                                <a:solidFill>
                                  <a:schemeClr val="tx1"/>
                                </a:solidFill>
                                <a:latin typeface="Cambria Math"/>
                              </a:rPr>
                              <m:t>𝒏</m:t>
                            </m:r>
                            <m:r>
                              <a:rPr lang="en-US" sz="3200" b="1" i="1" smtClean="0">
                                <a:solidFill>
                                  <a:schemeClr val="tx1"/>
                                </a:solidFill>
                                <a:latin typeface="Cambria Math"/>
                              </a:rPr>
                              <m:t>+</m:t>
                            </m:r>
                            <m:r>
                              <a:rPr lang="en-US" sz="3200" b="1" i="1" smtClean="0">
                                <a:solidFill>
                                  <a:schemeClr val="tx1"/>
                                </a:solidFill>
                                <a:latin typeface="Cambria Math"/>
                              </a:rPr>
                              <m:t>𝟓</m:t>
                            </m:r>
                          </m:sup>
                        </m:sSup>
                        <m:r>
                          <a:rPr lang="en-US" sz="3200" b="1" i="1" smtClean="0">
                            <a:solidFill>
                              <a:schemeClr val="tx1"/>
                            </a:solidFill>
                            <a:latin typeface="Cambria Math"/>
                          </a:rPr>
                          <m:t>∗</m:t>
                        </m:r>
                        <m:sSup>
                          <m:sSupPr>
                            <m:ctrlPr>
                              <a:rPr lang="en-US" sz="3200" b="1" i="1" smtClean="0">
                                <a:solidFill>
                                  <a:schemeClr val="tx1"/>
                                </a:solidFill>
                                <a:latin typeface="Cambria Math"/>
                              </a:rPr>
                            </m:ctrlPr>
                          </m:sSupPr>
                          <m:e>
                            <m:r>
                              <a:rPr lang="en-US" sz="3200" b="1" i="1" smtClean="0">
                                <a:solidFill>
                                  <a:schemeClr val="tx1"/>
                                </a:solidFill>
                                <a:latin typeface="Cambria Math"/>
                              </a:rPr>
                              <m:t>𝟐</m:t>
                            </m:r>
                          </m:e>
                          <m:sup>
                            <m:r>
                              <a:rPr lang="en-US" sz="3200" b="1" i="1" smtClean="0">
                                <a:solidFill>
                                  <a:schemeClr val="tx1"/>
                                </a:solidFill>
                                <a:latin typeface="Cambria Math"/>
                              </a:rPr>
                              <m:t>𝒏</m:t>
                            </m:r>
                            <m:r>
                              <a:rPr lang="en-US" sz="3200" b="1" i="1" smtClean="0">
                                <a:solidFill>
                                  <a:schemeClr val="tx1"/>
                                </a:solidFill>
                                <a:latin typeface="Cambria Math"/>
                              </a:rPr>
                              <m:t>−</m:t>
                            </m:r>
                            <m:r>
                              <a:rPr lang="en-US" sz="3200" b="1" i="1" smtClean="0">
                                <a:solidFill>
                                  <a:schemeClr val="tx1"/>
                                </a:solidFill>
                                <a:latin typeface="Cambria Math"/>
                              </a:rPr>
                              <m:t>𝟐</m:t>
                            </m:r>
                          </m:sup>
                        </m:sSup>
                      </m:den>
                    </m:f>
                    <m:r>
                      <a:rPr lang="en-US" sz="3200" b="1" i="0" smtClean="0">
                        <a:solidFill>
                          <a:schemeClr val="tx1"/>
                        </a:solidFill>
                        <a:latin typeface="Cambria Math"/>
                      </a:rPr>
                      <m:t>.</m:t>
                    </m:r>
                  </m:oMath>
                </a14:m>
                <a:endParaRPr lang="ru-RU" sz="3200" b="1" dirty="0">
                  <a:solidFill>
                    <a:schemeClr val="tx1"/>
                  </a:solidFill>
                  <a:latin typeface="Times New Roman" pitchFamily="18" charset="0"/>
                  <a:cs typeface="Times New Roman" pitchFamily="18" charset="0"/>
                </a:endParaRPr>
              </a:p>
            </p:txBody>
          </p:sp>
        </mc:Choice>
        <mc:Fallback xmlns="">
          <p:sp>
            <p:nvSpPr>
              <p:cNvPr id="3" name="Заголовок 2"/>
              <p:cNvSpPr>
                <a:spLocks noGrp="1" noRot="1" noChangeAspect="1" noMove="1" noResize="1" noEditPoints="1" noAdjustHandles="1" noChangeArrowheads="1" noChangeShapeType="1" noTextEdit="1"/>
              </p:cNvSpPr>
              <p:nvPr>
                <p:ph type="title"/>
              </p:nvPr>
            </p:nvSpPr>
            <p:spPr>
              <a:xfrm>
                <a:off x="251520" y="260648"/>
                <a:ext cx="8640960" cy="1512168"/>
              </a:xfrm>
              <a:blipFill rotWithShape="1">
                <a:blip r:embed="rId2"/>
                <a:stretch>
                  <a:fillRect b="-887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Объект 1"/>
              <p:cNvSpPr>
                <a:spLocks noGrp="1"/>
              </p:cNvSpPr>
              <p:nvPr>
                <p:ph idx="1"/>
              </p:nvPr>
            </p:nvSpPr>
            <p:spPr>
              <a:xfrm>
                <a:off x="611560" y="2276872"/>
                <a:ext cx="8280920" cy="3816424"/>
              </a:xfrm>
            </p:spPr>
            <p:txBody>
              <a:bodyPr>
                <a:noAutofit/>
              </a:bodyPr>
              <a:lstStyle/>
              <a:p>
                <a:pPr marL="0" indent="0">
                  <a:buNone/>
                </a:pPr>
                <a:r>
                  <a:rPr lang="ru-RU" sz="3200" b="1" i="1" dirty="0" smtClean="0">
                    <a:solidFill>
                      <a:schemeClr val="tx2"/>
                    </a:solidFill>
                    <a:latin typeface="Times New Roman" pitchFamily="18" charset="0"/>
                    <a:cs typeface="Times New Roman" pitchFamily="18" charset="0"/>
                  </a:rPr>
                  <a:t>Решение</a:t>
                </a:r>
                <a:r>
                  <a:rPr lang="ru-RU" sz="3200" b="1" i="1" dirty="0">
                    <a:solidFill>
                      <a:schemeClr val="tx2"/>
                    </a:solidFill>
                    <a:latin typeface="Times New Roman" pitchFamily="18" charset="0"/>
                    <a:cs typeface="Times New Roman" pitchFamily="18" charset="0"/>
                  </a:rPr>
                  <a:t>:</a:t>
                </a:r>
                <a:endParaRPr lang="ru-RU" sz="3200" b="1" i="1" dirty="0" smtClean="0">
                  <a:solidFill>
                    <a:schemeClr val="tx2"/>
                  </a:solidFill>
                  <a:latin typeface="Times New Roman" pitchFamily="18" charset="0"/>
                  <a:cs typeface="Times New Roman" pitchFamily="18" charset="0"/>
                </a:endParaRPr>
              </a:p>
              <a:p>
                <a:pPr marL="0" indent="0">
                  <a:buNone/>
                </a:pPr>
                <a:r>
                  <a:rPr lang="ru-RU" sz="3200" b="1" i="1" dirty="0" smtClean="0">
                    <a:solidFill>
                      <a:schemeClr val="tx2"/>
                    </a:solidFill>
                    <a:latin typeface="Times New Roman" pitchFamily="18" charset="0"/>
                    <a:ea typeface="+mj-ea"/>
                    <a:cs typeface="Times New Roman" pitchFamily="18" charset="0"/>
                  </a:rPr>
                  <a:t>  </a:t>
                </a:r>
                <a14:m>
                  <m:oMath xmlns:m="http://schemas.openxmlformats.org/officeDocument/2006/math">
                    <m:f>
                      <m:fPr>
                        <m:ctrlPr>
                          <a:rPr lang="ru-RU" sz="3200" b="1" i="1">
                            <a:solidFill>
                              <a:schemeClr val="tx2"/>
                            </a:solidFill>
                            <a:latin typeface="Cambria Math"/>
                            <a:ea typeface="+mj-ea"/>
                            <a:cs typeface="+mj-cs"/>
                          </a:rPr>
                        </m:ctrlPr>
                      </m:fPr>
                      <m:num>
                        <m:sSup>
                          <m:sSupPr>
                            <m:ctrlPr>
                              <a:rPr lang="ru-RU" sz="3200" b="1" i="1">
                                <a:solidFill>
                                  <a:schemeClr val="tx2"/>
                                </a:solidFill>
                                <a:latin typeface="Cambria Math"/>
                                <a:ea typeface="+mj-ea"/>
                                <a:cs typeface="+mj-cs"/>
                              </a:rPr>
                            </m:ctrlPr>
                          </m:sSupPr>
                          <m:e>
                            <m:r>
                              <a:rPr lang="ru-RU" sz="3200" b="1" i="1">
                                <a:solidFill>
                                  <a:schemeClr val="tx2"/>
                                </a:solidFill>
                                <a:latin typeface="Cambria Math"/>
                                <a:ea typeface="+mj-ea"/>
                                <a:cs typeface="+mj-cs"/>
                              </a:rPr>
                              <m:t>𝟏𝟖</m:t>
                            </m:r>
                          </m:e>
                          <m:sup>
                            <m:r>
                              <a:rPr lang="en-US" sz="3200" b="1" i="1">
                                <a:solidFill>
                                  <a:schemeClr val="tx2"/>
                                </a:solidFill>
                                <a:latin typeface="Cambria Math"/>
                                <a:ea typeface="+mj-ea"/>
                                <a:cs typeface="+mj-cs"/>
                              </a:rPr>
                              <m:t>𝒏</m:t>
                            </m:r>
                            <m:r>
                              <a:rPr lang="en-US" sz="3200" b="1" i="1">
                                <a:solidFill>
                                  <a:schemeClr val="tx2"/>
                                </a:solidFill>
                                <a:latin typeface="Cambria Math"/>
                                <a:ea typeface="+mj-ea"/>
                                <a:cs typeface="+mj-cs"/>
                              </a:rPr>
                              <m:t>+</m:t>
                            </m:r>
                            <m:r>
                              <a:rPr lang="en-US" sz="3200" b="1" i="1">
                                <a:solidFill>
                                  <a:schemeClr val="tx2"/>
                                </a:solidFill>
                                <a:latin typeface="Cambria Math"/>
                                <a:ea typeface="+mj-ea"/>
                                <a:cs typeface="+mj-cs"/>
                              </a:rPr>
                              <m:t>𝟑</m:t>
                            </m:r>
                          </m:sup>
                        </m:sSup>
                      </m:num>
                      <m:den>
                        <m:sSup>
                          <m:sSupPr>
                            <m:ctrlPr>
                              <a:rPr lang="ru-RU" sz="3200" b="1" i="1">
                                <a:solidFill>
                                  <a:schemeClr val="tx2"/>
                                </a:solidFill>
                                <a:latin typeface="Cambria Math"/>
                                <a:ea typeface="+mj-ea"/>
                                <a:cs typeface="+mj-cs"/>
                              </a:rPr>
                            </m:ctrlPr>
                          </m:sSupPr>
                          <m:e>
                            <m:r>
                              <a:rPr lang="en-US" sz="3200" b="1" i="1">
                                <a:solidFill>
                                  <a:schemeClr val="tx2"/>
                                </a:solidFill>
                                <a:latin typeface="Cambria Math"/>
                                <a:ea typeface="+mj-ea"/>
                                <a:cs typeface="+mj-cs"/>
                              </a:rPr>
                              <m:t>𝟑</m:t>
                            </m:r>
                          </m:e>
                          <m:sup>
                            <m:r>
                              <a:rPr lang="en-US" sz="3200" b="1" i="1">
                                <a:solidFill>
                                  <a:schemeClr val="tx2"/>
                                </a:solidFill>
                                <a:latin typeface="Cambria Math"/>
                                <a:ea typeface="+mj-ea"/>
                                <a:cs typeface="+mj-cs"/>
                              </a:rPr>
                              <m:t>𝟐</m:t>
                            </m:r>
                            <m:r>
                              <a:rPr lang="en-US" sz="3200" b="1" i="1">
                                <a:solidFill>
                                  <a:schemeClr val="tx2"/>
                                </a:solidFill>
                                <a:latin typeface="Cambria Math"/>
                                <a:ea typeface="+mj-ea"/>
                                <a:cs typeface="+mj-cs"/>
                              </a:rPr>
                              <m:t>𝒏</m:t>
                            </m:r>
                            <m:r>
                              <a:rPr lang="en-US" sz="3200" b="1" i="1">
                                <a:solidFill>
                                  <a:schemeClr val="tx2"/>
                                </a:solidFill>
                                <a:latin typeface="Cambria Math"/>
                                <a:ea typeface="+mj-ea"/>
                                <a:cs typeface="+mj-cs"/>
                              </a:rPr>
                              <m:t>+</m:t>
                            </m:r>
                            <m:r>
                              <a:rPr lang="en-US" sz="3200" b="1" i="1">
                                <a:solidFill>
                                  <a:schemeClr val="tx2"/>
                                </a:solidFill>
                                <a:latin typeface="Cambria Math"/>
                                <a:ea typeface="+mj-ea"/>
                                <a:cs typeface="+mj-cs"/>
                              </a:rPr>
                              <m:t>𝟓</m:t>
                            </m:r>
                          </m:sup>
                        </m:sSup>
                        <m:r>
                          <a:rPr lang="en-US" sz="3200" b="1" i="1">
                            <a:solidFill>
                              <a:schemeClr val="tx2"/>
                            </a:solidFill>
                            <a:latin typeface="Cambria Math"/>
                            <a:ea typeface="+mj-ea"/>
                            <a:cs typeface="+mj-cs"/>
                          </a:rPr>
                          <m:t>∗</m:t>
                        </m:r>
                        <m:sSup>
                          <m:sSupPr>
                            <m:ctrlPr>
                              <a:rPr lang="en-US" sz="3200" b="1" i="1">
                                <a:solidFill>
                                  <a:schemeClr val="tx2"/>
                                </a:solidFill>
                                <a:latin typeface="Cambria Math"/>
                                <a:ea typeface="+mj-ea"/>
                                <a:cs typeface="+mj-cs"/>
                              </a:rPr>
                            </m:ctrlPr>
                          </m:sSupPr>
                          <m:e>
                            <m:r>
                              <a:rPr lang="en-US" sz="3200" b="1" i="1">
                                <a:solidFill>
                                  <a:schemeClr val="tx2"/>
                                </a:solidFill>
                                <a:latin typeface="Cambria Math"/>
                                <a:ea typeface="+mj-ea"/>
                                <a:cs typeface="+mj-cs"/>
                              </a:rPr>
                              <m:t>𝟐</m:t>
                            </m:r>
                          </m:e>
                          <m:sup>
                            <m:r>
                              <a:rPr lang="en-US" sz="3200" b="1" i="1">
                                <a:solidFill>
                                  <a:schemeClr val="tx2"/>
                                </a:solidFill>
                                <a:latin typeface="Cambria Math"/>
                                <a:ea typeface="+mj-ea"/>
                                <a:cs typeface="+mj-cs"/>
                              </a:rPr>
                              <m:t>𝒏</m:t>
                            </m:r>
                            <m:r>
                              <a:rPr lang="en-US" sz="3200" b="1" i="1">
                                <a:solidFill>
                                  <a:schemeClr val="tx2"/>
                                </a:solidFill>
                                <a:latin typeface="Cambria Math"/>
                                <a:ea typeface="+mj-ea"/>
                                <a:cs typeface="+mj-cs"/>
                              </a:rPr>
                              <m:t>−</m:t>
                            </m:r>
                            <m:r>
                              <a:rPr lang="en-US" sz="3200" b="1" i="1">
                                <a:solidFill>
                                  <a:schemeClr val="tx2"/>
                                </a:solidFill>
                                <a:latin typeface="Cambria Math"/>
                                <a:ea typeface="+mj-ea"/>
                                <a:cs typeface="+mj-cs"/>
                              </a:rPr>
                              <m:t>𝟐</m:t>
                            </m:r>
                          </m:sup>
                        </m:sSup>
                      </m:den>
                    </m:f>
                  </m:oMath>
                </a14:m>
                <a:r>
                  <a:rPr lang="ru-RU" sz="3200" b="1" i="1" dirty="0" smtClean="0">
                    <a:solidFill>
                      <a:schemeClr val="tx2"/>
                    </a:solidFill>
                    <a:latin typeface="Times New Roman" pitchFamily="18" charset="0"/>
                    <a:cs typeface="Times New Roman" pitchFamily="18" charset="0"/>
                  </a:rPr>
                  <a:t>=</a:t>
                </a:r>
                <a14:m>
                  <m:oMath xmlns:m="http://schemas.openxmlformats.org/officeDocument/2006/math">
                    <m:f>
                      <m:fPr>
                        <m:ctrlPr>
                          <a:rPr lang="ru-RU" sz="3200" b="1" i="1">
                            <a:solidFill>
                              <a:schemeClr val="tx2"/>
                            </a:solidFill>
                            <a:latin typeface="Cambria Math"/>
                            <a:ea typeface="+mj-ea"/>
                            <a:cs typeface="+mj-cs"/>
                          </a:rPr>
                        </m:ctrlPr>
                      </m:fPr>
                      <m:num>
                        <m:sSup>
                          <m:sSupPr>
                            <m:ctrlPr>
                              <a:rPr lang="ru-RU" sz="3200" b="1" i="1">
                                <a:solidFill>
                                  <a:schemeClr val="tx2"/>
                                </a:solidFill>
                                <a:latin typeface="Cambria Math"/>
                                <a:ea typeface="+mj-ea"/>
                                <a:cs typeface="+mj-cs"/>
                              </a:rPr>
                            </m:ctrlPr>
                          </m:sSupPr>
                          <m:e>
                            <m:r>
                              <a:rPr lang="ru-RU" sz="3200" b="1" i="1" smtClean="0">
                                <a:solidFill>
                                  <a:schemeClr val="tx2"/>
                                </a:solidFill>
                                <a:latin typeface="Cambria Math"/>
                                <a:ea typeface="+mj-ea"/>
                                <a:cs typeface="+mj-cs"/>
                              </a:rPr>
                              <m:t>(</m:t>
                            </m:r>
                            <m:r>
                              <a:rPr lang="ru-RU" sz="3200" b="1" i="1" smtClean="0">
                                <a:solidFill>
                                  <a:schemeClr val="tx2"/>
                                </a:solidFill>
                                <a:latin typeface="Cambria Math"/>
                                <a:ea typeface="+mj-ea"/>
                                <a:cs typeface="+mj-cs"/>
                              </a:rPr>
                              <m:t>𝟗</m:t>
                            </m:r>
                            <m:r>
                              <a:rPr lang="ru-RU" sz="3200" b="1" i="1" smtClean="0">
                                <a:solidFill>
                                  <a:schemeClr val="tx2"/>
                                </a:solidFill>
                                <a:latin typeface="Cambria Math"/>
                                <a:ea typeface="+mj-ea"/>
                                <a:cs typeface="+mj-cs"/>
                              </a:rPr>
                              <m:t>∗</m:t>
                            </m:r>
                            <m:r>
                              <a:rPr lang="ru-RU" sz="3200" b="1" i="1" smtClean="0">
                                <a:solidFill>
                                  <a:schemeClr val="tx2"/>
                                </a:solidFill>
                                <a:latin typeface="Cambria Math"/>
                                <a:ea typeface="+mj-ea"/>
                                <a:cs typeface="+mj-cs"/>
                              </a:rPr>
                              <m:t>𝟐</m:t>
                            </m:r>
                            <m:r>
                              <a:rPr lang="ru-RU" sz="3200" b="1" i="1" smtClean="0">
                                <a:solidFill>
                                  <a:schemeClr val="tx2"/>
                                </a:solidFill>
                                <a:latin typeface="Cambria Math"/>
                                <a:ea typeface="+mj-ea"/>
                                <a:cs typeface="+mj-cs"/>
                              </a:rPr>
                              <m:t>)</m:t>
                            </m:r>
                          </m:e>
                          <m:sup>
                            <m:r>
                              <a:rPr lang="en-US" sz="3200" b="1" i="1">
                                <a:solidFill>
                                  <a:schemeClr val="tx2"/>
                                </a:solidFill>
                                <a:latin typeface="Cambria Math"/>
                                <a:ea typeface="+mj-ea"/>
                                <a:cs typeface="+mj-cs"/>
                              </a:rPr>
                              <m:t>𝒏</m:t>
                            </m:r>
                            <m:r>
                              <a:rPr lang="en-US" sz="3200" b="1" i="1">
                                <a:solidFill>
                                  <a:schemeClr val="tx2"/>
                                </a:solidFill>
                                <a:latin typeface="Cambria Math"/>
                                <a:ea typeface="+mj-ea"/>
                                <a:cs typeface="+mj-cs"/>
                              </a:rPr>
                              <m:t>+</m:t>
                            </m:r>
                            <m:r>
                              <a:rPr lang="en-US" sz="3200" b="1" i="1">
                                <a:solidFill>
                                  <a:schemeClr val="tx2"/>
                                </a:solidFill>
                                <a:latin typeface="Cambria Math"/>
                                <a:ea typeface="+mj-ea"/>
                                <a:cs typeface="+mj-cs"/>
                              </a:rPr>
                              <m:t>𝟑</m:t>
                            </m:r>
                          </m:sup>
                        </m:sSup>
                      </m:num>
                      <m:den>
                        <m:sSup>
                          <m:sSupPr>
                            <m:ctrlPr>
                              <a:rPr lang="ru-RU" sz="3200" b="1" i="1">
                                <a:solidFill>
                                  <a:schemeClr val="tx2"/>
                                </a:solidFill>
                                <a:latin typeface="Cambria Math"/>
                                <a:ea typeface="+mj-ea"/>
                                <a:cs typeface="+mj-cs"/>
                              </a:rPr>
                            </m:ctrlPr>
                          </m:sSupPr>
                          <m:e>
                            <m:r>
                              <a:rPr lang="en-US" sz="3200" b="1" i="1">
                                <a:solidFill>
                                  <a:schemeClr val="tx2"/>
                                </a:solidFill>
                                <a:latin typeface="Cambria Math"/>
                                <a:ea typeface="+mj-ea"/>
                                <a:cs typeface="+mj-cs"/>
                              </a:rPr>
                              <m:t>𝟑</m:t>
                            </m:r>
                          </m:e>
                          <m:sup>
                            <m:r>
                              <a:rPr lang="en-US" sz="3200" b="1" i="1">
                                <a:solidFill>
                                  <a:schemeClr val="tx2"/>
                                </a:solidFill>
                                <a:latin typeface="Cambria Math"/>
                                <a:ea typeface="+mj-ea"/>
                                <a:cs typeface="+mj-cs"/>
                              </a:rPr>
                              <m:t>𝟐</m:t>
                            </m:r>
                            <m:r>
                              <a:rPr lang="en-US" sz="3200" b="1" i="1">
                                <a:solidFill>
                                  <a:schemeClr val="tx2"/>
                                </a:solidFill>
                                <a:latin typeface="Cambria Math"/>
                                <a:ea typeface="+mj-ea"/>
                                <a:cs typeface="+mj-cs"/>
                              </a:rPr>
                              <m:t>𝒏</m:t>
                            </m:r>
                            <m:r>
                              <a:rPr lang="en-US" sz="3200" b="1" i="1">
                                <a:solidFill>
                                  <a:schemeClr val="tx2"/>
                                </a:solidFill>
                                <a:latin typeface="Cambria Math"/>
                                <a:ea typeface="+mj-ea"/>
                                <a:cs typeface="+mj-cs"/>
                              </a:rPr>
                              <m:t>+</m:t>
                            </m:r>
                            <m:r>
                              <a:rPr lang="en-US" sz="3200" b="1" i="1">
                                <a:solidFill>
                                  <a:schemeClr val="tx2"/>
                                </a:solidFill>
                                <a:latin typeface="Cambria Math"/>
                                <a:ea typeface="+mj-ea"/>
                                <a:cs typeface="+mj-cs"/>
                              </a:rPr>
                              <m:t>𝟓</m:t>
                            </m:r>
                          </m:sup>
                        </m:sSup>
                        <m:r>
                          <a:rPr lang="en-US" sz="3200" b="1" i="1">
                            <a:solidFill>
                              <a:schemeClr val="tx2"/>
                            </a:solidFill>
                            <a:latin typeface="Cambria Math"/>
                            <a:ea typeface="+mj-ea"/>
                            <a:cs typeface="+mj-cs"/>
                          </a:rPr>
                          <m:t>∗</m:t>
                        </m:r>
                        <m:sSup>
                          <m:sSupPr>
                            <m:ctrlPr>
                              <a:rPr lang="en-US" sz="3200" b="1" i="1">
                                <a:solidFill>
                                  <a:schemeClr val="tx2"/>
                                </a:solidFill>
                                <a:latin typeface="Cambria Math"/>
                                <a:ea typeface="+mj-ea"/>
                                <a:cs typeface="+mj-cs"/>
                              </a:rPr>
                            </m:ctrlPr>
                          </m:sSupPr>
                          <m:e>
                            <m:r>
                              <a:rPr lang="en-US" sz="3200" b="1" i="1">
                                <a:solidFill>
                                  <a:schemeClr val="tx2"/>
                                </a:solidFill>
                                <a:latin typeface="Cambria Math"/>
                                <a:ea typeface="+mj-ea"/>
                                <a:cs typeface="+mj-cs"/>
                              </a:rPr>
                              <m:t>𝟐</m:t>
                            </m:r>
                          </m:e>
                          <m:sup>
                            <m:r>
                              <a:rPr lang="en-US" sz="3200" b="1" i="1">
                                <a:solidFill>
                                  <a:schemeClr val="tx2"/>
                                </a:solidFill>
                                <a:latin typeface="Cambria Math"/>
                                <a:ea typeface="+mj-ea"/>
                                <a:cs typeface="+mj-cs"/>
                              </a:rPr>
                              <m:t>𝒏</m:t>
                            </m:r>
                            <m:r>
                              <a:rPr lang="en-US" sz="3200" b="1" i="1">
                                <a:solidFill>
                                  <a:schemeClr val="tx2"/>
                                </a:solidFill>
                                <a:latin typeface="Cambria Math"/>
                                <a:ea typeface="+mj-ea"/>
                                <a:cs typeface="+mj-cs"/>
                              </a:rPr>
                              <m:t>−</m:t>
                            </m:r>
                            <m:r>
                              <a:rPr lang="en-US" sz="3200" b="1" i="1">
                                <a:solidFill>
                                  <a:schemeClr val="tx2"/>
                                </a:solidFill>
                                <a:latin typeface="Cambria Math"/>
                                <a:ea typeface="+mj-ea"/>
                                <a:cs typeface="+mj-cs"/>
                              </a:rPr>
                              <m:t>𝟐</m:t>
                            </m:r>
                          </m:sup>
                        </m:sSup>
                      </m:den>
                    </m:f>
                  </m:oMath>
                </a14:m>
                <a:r>
                  <a:rPr lang="en-US" sz="3200" b="1" i="1" dirty="0" smtClean="0">
                    <a:solidFill>
                      <a:schemeClr val="tx2"/>
                    </a:solidFill>
                    <a:latin typeface="Times New Roman" pitchFamily="18" charset="0"/>
                    <a:ea typeface="+mj-ea"/>
                    <a:cs typeface="Times New Roman" pitchFamily="18" charset="0"/>
                  </a:rPr>
                  <a:t>=</a:t>
                </a:r>
                <a14:m>
                  <m:oMath xmlns:m="http://schemas.openxmlformats.org/officeDocument/2006/math">
                    <m:f>
                      <m:fPr>
                        <m:ctrlPr>
                          <a:rPr lang="ru-RU" sz="3200" b="1" i="1">
                            <a:solidFill>
                              <a:schemeClr val="tx2"/>
                            </a:solidFill>
                            <a:latin typeface="Cambria Math"/>
                            <a:ea typeface="+mj-ea"/>
                            <a:cs typeface="+mj-cs"/>
                          </a:rPr>
                        </m:ctrlPr>
                      </m:fPr>
                      <m:num>
                        <m:sSup>
                          <m:sSupPr>
                            <m:ctrlPr>
                              <a:rPr lang="ru-RU" sz="3200" b="1" i="1">
                                <a:solidFill>
                                  <a:schemeClr val="tx2"/>
                                </a:solidFill>
                                <a:latin typeface="Cambria Math"/>
                                <a:ea typeface="+mj-ea"/>
                                <a:cs typeface="+mj-cs"/>
                              </a:rPr>
                            </m:ctrlPr>
                          </m:sSupPr>
                          <m:e>
                            <m:r>
                              <a:rPr lang="ru-RU" sz="3200" b="1" i="1" smtClean="0">
                                <a:solidFill>
                                  <a:schemeClr val="tx2"/>
                                </a:solidFill>
                                <a:latin typeface="Cambria Math"/>
                                <a:ea typeface="+mj-ea"/>
                                <a:cs typeface="+mj-cs"/>
                              </a:rPr>
                              <m:t>𝟑</m:t>
                            </m:r>
                          </m:e>
                          <m:sup>
                            <m:r>
                              <a:rPr lang="ru-RU" sz="3200" b="1" i="1" smtClean="0">
                                <a:solidFill>
                                  <a:schemeClr val="tx2"/>
                                </a:solidFill>
                                <a:latin typeface="Cambria Math"/>
                                <a:ea typeface="+mj-ea"/>
                                <a:cs typeface="+mj-cs"/>
                              </a:rPr>
                              <m:t>𝟐</m:t>
                            </m:r>
                            <m:r>
                              <a:rPr lang="en-US" sz="3200" b="1" i="1">
                                <a:solidFill>
                                  <a:schemeClr val="tx2"/>
                                </a:solidFill>
                                <a:latin typeface="Cambria Math"/>
                                <a:ea typeface="+mj-ea"/>
                                <a:cs typeface="+mj-cs"/>
                              </a:rPr>
                              <m:t>𝒏</m:t>
                            </m:r>
                            <m:r>
                              <a:rPr lang="en-US" sz="3200" b="1" i="1">
                                <a:solidFill>
                                  <a:schemeClr val="tx2"/>
                                </a:solidFill>
                                <a:latin typeface="Cambria Math"/>
                                <a:ea typeface="+mj-ea"/>
                                <a:cs typeface="+mj-cs"/>
                              </a:rPr>
                              <m:t>+</m:t>
                            </m:r>
                            <m:r>
                              <a:rPr lang="ru-RU" sz="3200" b="1" i="1" smtClean="0">
                                <a:solidFill>
                                  <a:schemeClr val="tx2"/>
                                </a:solidFill>
                                <a:latin typeface="Cambria Math"/>
                                <a:ea typeface="+mj-ea"/>
                                <a:cs typeface="+mj-cs"/>
                              </a:rPr>
                              <m:t>𝟔</m:t>
                            </m:r>
                          </m:sup>
                        </m:sSup>
                        <m:r>
                          <a:rPr lang="ru-RU" sz="3200" b="1" i="1" smtClean="0">
                            <a:solidFill>
                              <a:schemeClr val="tx2"/>
                            </a:solidFill>
                            <a:latin typeface="Cambria Math"/>
                            <a:ea typeface="+mj-ea"/>
                            <a:cs typeface="+mj-cs"/>
                          </a:rPr>
                          <m:t>∗</m:t>
                        </m:r>
                        <m:sSup>
                          <m:sSupPr>
                            <m:ctrlPr>
                              <a:rPr lang="ru-RU" sz="3200" b="1" i="1">
                                <a:solidFill>
                                  <a:schemeClr val="tx2"/>
                                </a:solidFill>
                                <a:latin typeface="Cambria Math"/>
                              </a:rPr>
                            </m:ctrlPr>
                          </m:sSupPr>
                          <m:e>
                            <m:r>
                              <a:rPr lang="ru-RU" sz="3200" b="1" i="1" smtClean="0">
                                <a:solidFill>
                                  <a:schemeClr val="tx2"/>
                                </a:solidFill>
                                <a:latin typeface="Cambria Math"/>
                              </a:rPr>
                              <m:t>𝟐</m:t>
                            </m:r>
                          </m:e>
                          <m:sup>
                            <m:r>
                              <a:rPr lang="en-US" sz="3200" b="1" i="1">
                                <a:solidFill>
                                  <a:schemeClr val="tx2"/>
                                </a:solidFill>
                                <a:latin typeface="Cambria Math"/>
                              </a:rPr>
                              <m:t>𝒏</m:t>
                            </m:r>
                            <m:r>
                              <a:rPr lang="en-US" sz="3200" b="1" i="1">
                                <a:solidFill>
                                  <a:schemeClr val="tx2"/>
                                </a:solidFill>
                                <a:latin typeface="Cambria Math"/>
                              </a:rPr>
                              <m:t>+</m:t>
                            </m:r>
                            <m:r>
                              <a:rPr lang="ru-RU" sz="3200" b="1" i="1" smtClean="0">
                                <a:solidFill>
                                  <a:schemeClr val="tx2"/>
                                </a:solidFill>
                                <a:latin typeface="Cambria Math"/>
                              </a:rPr>
                              <m:t>𝟑</m:t>
                            </m:r>
                          </m:sup>
                        </m:sSup>
                      </m:num>
                      <m:den>
                        <m:sSup>
                          <m:sSupPr>
                            <m:ctrlPr>
                              <a:rPr lang="ru-RU" sz="3200" b="1" i="1">
                                <a:solidFill>
                                  <a:schemeClr val="tx2"/>
                                </a:solidFill>
                                <a:latin typeface="Cambria Math"/>
                                <a:ea typeface="+mj-ea"/>
                                <a:cs typeface="+mj-cs"/>
                              </a:rPr>
                            </m:ctrlPr>
                          </m:sSupPr>
                          <m:e>
                            <m:r>
                              <a:rPr lang="en-US" sz="3200" b="1" i="1">
                                <a:solidFill>
                                  <a:schemeClr val="tx2"/>
                                </a:solidFill>
                                <a:latin typeface="Cambria Math"/>
                                <a:ea typeface="+mj-ea"/>
                                <a:cs typeface="+mj-cs"/>
                              </a:rPr>
                              <m:t>𝟑</m:t>
                            </m:r>
                          </m:e>
                          <m:sup>
                            <m:r>
                              <a:rPr lang="en-US" sz="3200" b="1" i="1">
                                <a:solidFill>
                                  <a:schemeClr val="tx2"/>
                                </a:solidFill>
                                <a:latin typeface="Cambria Math"/>
                                <a:ea typeface="+mj-ea"/>
                                <a:cs typeface="+mj-cs"/>
                              </a:rPr>
                              <m:t>𝟐</m:t>
                            </m:r>
                            <m:r>
                              <a:rPr lang="en-US" sz="3200" b="1" i="1">
                                <a:solidFill>
                                  <a:schemeClr val="tx2"/>
                                </a:solidFill>
                                <a:latin typeface="Cambria Math"/>
                                <a:ea typeface="+mj-ea"/>
                                <a:cs typeface="+mj-cs"/>
                              </a:rPr>
                              <m:t>𝒏</m:t>
                            </m:r>
                            <m:r>
                              <a:rPr lang="en-US" sz="3200" b="1" i="1">
                                <a:solidFill>
                                  <a:schemeClr val="tx2"/>
                                </a:solidFill>
                                <a:latin typeface="Cambria Math"/>
                                <a:ea typeface="+mj-ea"/>
                                <a:cs typeface="+mj-cs"/>
                              </a:rPr>
                              <m:t>+</m:t>
                            </m:r>
                            <m:r>
                              <a:rPr lang="en-US" sz="3200" b="1" i="1">
                                <a:solidFill>
                                  <a:schemeClr val="tx2"/>
                                </a:solidFill>
                                <a:latin typeface="Cambria Math"/>
                                <a:ea typeface="+mj-ea"/>
                                <a:cs typeface="+mj-cs"/>
                              </a:rPr>
                              <m:t>𝟓</m:t>
                            </m:r>
                          </m:sup>
                        </m:sSup>
                        <m:r>
                          <a:rPr lang="en-US" sz="3200" b="1" i="1">
                            <a:solidFill>
                              <a:schemeClr val="tx2"/>
                            </a:solidFill>
                            <a:latin typeface="Cambria Math"/>
                            <a:ea typeface="+mj-ea"/>
                            <a:cs typeface="+mj-cs"/>
                          </a:rPr>
                          <m:t>∗</m:t>
                        </m:r>
                        <m:sSup>
                          <m:sSupPr>
                            <m:ctrlPr>
                              <a:rPr lang="en-US" sz="3200" b="1" i="1">
                                <a:solidFill>
                                  <a:schemeClr val="tx2"/>
                                </a:solidFill>
                                <a:latin typeface="Cambria Math"/>
                                <a:ea typeface="+mj-ea"/>
                                <a:cs typeface="+mj-cs"/>
                              </a:rPr>
                            </m:ctrlPr>
                          </m:sSupPr>
                          <m:e>
                            <m:r>
                              <a:rPr lang="en-US" sz="3200" b="1" i="1">
                                <a:solidFill>
                                  <a:schemeClr val="tx2"/>
                                </a:solidFill>
                                <a:latin typeface="Cambria Math"/>
                                <a:ea typeface="+mj-ea"/>
                                <a:cs typeface="+mj-cs"/>
                              </a:rPr>
                              <m:t>𝟐</m:t>
                            </m:r>
                          </m:e>
                          <m:sup>
                            <m:r>
                              <a:rPr lang="en-US" sz="3200" b="1" i="1">
                                <a:solidFill>
                                  <a:schemeClr val="tx2"/>
                                </a:solidFill>
                                <a:latin typeface="Cambria Math"/>
                                <a:ea typeface="+mj-ea"/>
                                <a:cs typeface="+mj-cs"/>
                              </a:rPr>
                              <m:t>𝒏</m:t>
                            </m:r>
                            <m:r>
                              <a:rPr lang="en-US" sz="3200" b="1" i="1">
                                <a:solidFill>
                                  <a:schemeClr val="tx2"/>
                                </a:solidFill>
                                <a:latin typeface="Cambria Math"/>
                                <a:ea typeface="+mj-ea"/>
                                <a:cs typeface="+mj-cs"/>
                              </a:rPr>
                              <m:t>−</m:t>
                            </m:r>
                            <m:r>
                              <a:rPr lang="en-US" sz="3200" b="1" i="1">
                                <a:solidFill>
                                  <a:schemeClr val="tx2"/>
                                </a:solidFill>
                                <a:latin typeface="Cambria Math"/>
                                <a:ea typeface="+mj-ea"/>
                                <a:cs typeface="+mj-cs"/>
                              </a:rPr>
                              <m:t>𝟐</m:t>
                            </m:r>
                          </m:sup>
                        </m:sSup>
                      </m:den>
                    </m:f>
                  </m:oMath>
                </a14:m>
                <a:r>
                  <a:rPr lang="ru-RU" sz="3200" b="1" i="1" dirty="0" smtClean="0">
                    <a:solidFill>
                      <a:schemeClr val="tx2"/>
                    </a:solidFill>
                    <a:latin typeface="Times New Roman" pitchFamily="18" charset="0"/>
                    <a:ea typeface="+mj-ea"/>
                    <a:cs typeface="Times New Roman" pitchFamily="18" charset="0"/>
                  </a:rPr>
                  <a:t>=</a:t>
                </a:r>
              </a:p>
              <a:p>
                <a:pPr marL="0" indent="0">
                  <a:buNone/>
                </a:pPr>
                <a:endParaRPr lang="ru-RU" sz="3200" b="1" i="1" dirty="0" smtClean="0">
                  <a:solidFill>
                    <a:schemeClr val="tx2"/>
                  </a:solidFill>
                  <a:latin typeface="Times New Roman" pitchFamily="18" charset="0"/>
                  <a:ea typeface="+mj-ea"/>
                  <a:cs typeface="Times New Roman" pitchFamily="18" charset="0"/>
                </a:endParaRPr>
              </a:p>
              <a:p>
                <a:pPr marL="0" indent="0">
                  <a:buNone/>
                </a:pPr>
                <a:r>
                  <a:rPr lang="ru-RU" sz="3200" b="1" i="1" dirty="0" smtClean="0">
                    <a:solidFill>
                      <a:schemeClr val="tx2"/>
                    </a:solidFill>
                    <a:latin typeface="Times New Roman" pitchFamily="18" charset="0"/>
                    <a:cs typeface="Times New Roman" pitchFamily="18" charset="0"/>
                  </a:rPr>
                  <a:t>=</a:t>
                </a:r>
                <a14:m>
                  <m:oMath xmlns:m="http://schemas.openxmlformats.org/officeDocument/2006/math">
                    <m:sSup>
                      <m:sSupPr>
                        <m:ctrlPr>
                          <a:rPr lang="ru-RU" sz="3200" b="1" i="1" dirty="0" smtClean="0">
                            <a:solidFill>
                              <a:schemeClr val="tx2"/>
                            </a:solidFill>
                            <a:latin typeface="Cambria Math"/>
                          </a:rPr>
                        </m:ctrlPr>
                      </m:sSupPr>
                      <m:e>
                        <m:r>
                          <a:rPr lang="ru-RU" sz="3200" b="1" i="1" dirty="0" smtClean="0">
                            <a:solidFill>
                              <a:schemeClr val="tx2"/>
                            </a:solidFill>
                            <a:latin typeface="Cambria Math"/>
                          </a:rPr>
                          <m:t> </m:t>
                        </m:r>
                        <m:r>
                          <a:rPr lang="ru-RU" sz="3200" b="1" i="1" dirty="0" smtClean="0">
                            <a:solidFill>
                              <a:schemeClr val="tx2"/>
                            </a:solidFill>
                            <a:latin typeface="Cambria Math"/>
                          </a:rPr>
                          <m:t>𝟑</m:t>
                        </m:r>
                      </m:e>
                      <m:sup>
                        <m:r>
                          <a:rPr lang="ru-RU" sz="3200" b="1" i="1" dirty="0" smtClean="0">
                            <a:solidFill>
                              <a:schemeClr val="tx2"/>
                            </a:solidFill>
                            <a:latin typeface="Cambria Math"/>
                          </a:rPr>
                          <m:t>𝟐</m:t>
                        </m:r>
                        <m:r>
                          <a:rPr lang="en-US" sz="3200" b="1" i="1" dirty="0" smtClean="0">
                            <a:solidFill>
                              <a:schemeClr val="tx2"/>
                            </a:solidFill>
                            <a:latin typeface="Cambria Math"/>
                          </a:rPr>
                          <m:t>𝒏</m:t>
                        </m:r>
                        <m:r>
                          <a:rPr lang="en-US" sz="3200" b="1" i="1" dirty="0" smtClean="0">
                            <a:solidFill>
                              <a:schemeClr val="tx2"/>
                            </a:solidFill>
                            <a:latin typeface="Cambria Math"/>
                          </a:rPr>
                          <m:t>+</m:t>
                        </m:r>
                        <m:r>
                          <a:rPr lang="en-US" sz="3200" b="1" i="1" dirty="0" smtClean="0">
                            <a:solidFill>
                              <a:schemeClr val="tx2"/>
                            </a:solidFill>
                            <a:latin typeface="Cambria Math"/>
                          </a:rPr>
                          <m:t>𝟔</m:t>
                        </m:r>
                        <m:r>
                          <a:rPr lang="en-US" sz="3200" b="1" i="1" dirty="0" smtClean="0">
                            <a:solidFill>
                              <a:schemeClr val="tx2"/>
                            </a:solidFill>
                            <a:latin typeface="Cambria Math"/>
                          </a:rPr>
                          <m:t>−(</m:t>
                        </m:r>
                        <m:r>
                          <a:rPr lang="en-US" sz="3200" b="1" i="1" dirty="0" smtClean="0">
                            <a:solidFill>
                              <a:schemeClr val="tx2"/>
                            </a:solidFill>
                            <a:latin typeface="Cambria Math"/>
                          </a:rPr>
                          <m:t>𝟐</m:t>
                        </m:r>
                        <m:r>
                          <a:rPr lang="en-US" sz="3200" b="1" i="1" dirty="0" smtClean="0">
                            <a:solidFill>
                              <a:schemeClr val="tx2"/>
                            </a:solidFill>
                            <a:latin typeface="Cambria Math"/>
                          </a:rPr>
                          <m:t>𝒏</m:t>
                        </m:r>
                        <m:r>
                          <a:rPr lang="en-US" sz="3200" b="1" i="1" dirty="0" smtClean="0">
                            <a:solidFill>
                              <a:schemeClr val="tx2"/>
                            </a:solidFill>
                            <a:latin typeface="Cambria Math"/>
                          </a:rPr>
                          <m:t>+</m:t>
                        </m:r>
                        <m:r>
                          <a:rPr lang="en-US" sz="3200" b="1" i="1" dirty="0" smtClean="0">
                            <a:solidFill>
                              <a:schemeClr val="tx2"/>
                            </a:solidFill>
                            <a:latin typeface="Cambria Math"/>
                          </a:rPr>
                          <m:t>𝟓</m:t>
                        </m:r>
                        <m:r>
                          <a:rPr lang="en-US" sz="3200" b="1" i="1" dirty="0" smtClean="0">
                            <a:solidFill>
                              <a:schemeClr val="tx2"/>
                            </a:solidFill>
                            <a:latin typeface="Cambria Math"/>
                          </a:rPr>
                          <m:t>)</m:t>
                        </m:r>
                      </m:sup>
                    </m:sSup>
                  </m:oMath>
                </a14:m>
                <a:r>
                  <a:rPr lang="en-US" sz="3200" b="1" i="1" dirty="0" smtClean="0">
                    <a:solidFill>
                      <a:schemeClr val="tx2"/>
                    </a:solidFill>
                    <a:latin typeface="Times New Roman" pitchFamily="18" charset="0"/>
                    <a:cs typeface="Times New Roman" pitchFamily="18" charset="0"/>
                  </a:rPr>
                  <a:t>*</a:t>
                </a:r>
                <a14:m>
                  <m:oMath xmlns:m="http://schemas.openxmlformats.org/officeDocument/2006/math">
                    <m:sSup>
                      <m:sSupPr>
                        <m:ctrlPr>
                          <a:rPr lang="en-US" sz="3200" b="1" i="1" dirty="0" smtClean="0">
                            <a:solidFill>
                              <a:schemeClr val="tx2"/>
                            </a:solidFill>
                            <a:latin typeface="Cambria Math"/>
                          </a:rPr>
                        </m:ctrlPr>
                      </m:sSupPr>
                      <m:e>
                        <m:r>
                          <a:rPr lang="en-US" sz="3200" b="1" i="1" dirty="0" smtClean="0">
                            <a:solidFill>
                              <a:schemeClr val="tx2"/>
                            </a:solidFill>
                            <a:latin typeface="Cambria Math"/>
                          </a:rPr>
                          <m:t>𝟐</m:t>
                        </m:r>
                      </m:e>
                      <m:sup>
                        <m:r>
                          <a:rPr lang="en-US" sz="3200" b="1" i="1" dirty="0" smtClean="0">
                            <a:solidFill>
                              <a:schemeClr val="tx2"/>
                            </a:solidFill>
                            <a:latin typeface="Cambria Math"/>
                          </a:rPr>
                          <m:t>𝒏</m:t>
                        </m:r>
                        <m:r>
                          <a:rPr lang="en-US" sz="3200" b="1" i="1" dirty="0" smtClean="0">
                            <a:solidFill>
                              <a:schemeClr val="tx2"/>
                            </a:solidFill>
                            <a:latin typeface="Cambria Math"/>
                          </a:rPr>
                          <m:t>+</m:t>
                        </m:r>
                        <m:r>
                          <a:rPr lang="en-US" sz="3200" b="1" i="1" dirty="0" smtClean="0">
                            <a:solidFill>
                              <a:schemeClr val="tx2"/>
                            </a:solidFill>
                            <a:latin typeface="Cambria Math"/>
                          </a:rPr>
                          <m:t>𝟑</m:t>
                        </m:r>
                        <m:r>
                          <a:rPr lang="en-US" sz="3200" b="1" i="1" dirty="0" smtClean="0">
                            <a:solidFill>
                              <a:schemeClr val="tx2"/>
                            </a:solidFill>
                            <a:latin typeface="Cambria Math"/>
                          </a:rPr>
                          <m:t>−(</m:t>
                        </m:r>
                        <m:r>
                          <a:rPr lang="en-US" sz="3200" b="1" i="1" dirty="0" smtClean="0">
                            <a:solidFill>
                              <a:schemeClr val="tx2"/>
                            </a:solidFill>
                            <a:latin typeface="Cambria Math"/>
                          </a:rPr>
                          <m:t>𝒏</m:t>
                        </m:r>
                        <m:r>
                          <a:rPr lang="en-US" sz="3200" b="1" i="1" dirty="0" smtClean="0">
                            <a:solidFill>
                              <a:schemeClr val="tx2"/>
                            </a:solidFill>
                            <a:latin typeface="Cambria Math"/>
                          </a:rPr>
                          <m:t>−</m:t>
                        </m:r>
                        <m:r>
                          <a:rPr lang="en-US" sz="3200" b="1" i="1" dirty="0" smtClean="0">
                            <a:solidFill>
                              <a:schemeClr val="tx2"/>
                            </a:solidFill>
                            <a:latin typeface="Cambria Math"/>
                          </a:rPr>
                          <m:t>𝟐</m:t>
                        </m:r>
                        <m:r>
                          <a:rPr lang="en-US" sz="3200" b="1" i="1" dirty="0" smtClean="0">
                            <a:solidFill>
                              <a:schemeClr val="tx2"/>
                            </a:solidFill>
                            <a:latin typeface="Cambria Math"/>
                          </a:rPr>
                          <m:t>)</m:t>
                        </m:r>
                      </m:sup>
                    </m:sSup>
                  </m:oMath>
                </a14:m>
                <a:r>
                  <a:rPr lang="en-US" sz="3200" b="1" i="1" dirty="0" smtClean="0">
                    <a:solidFill>
                      <a:schemeClr val="tx2"/>
                    </a:solidFill>
                    <a:latin typeface="Times New Roman" pitchFamily="18" charset="0"/>
                    <a:cs typeface="Times New Roman" pitchFamily="18" charset="0"/>
                  </a:rPr>
                  <a:t>=3*</a:t>
                </a:r>
                <a14:m>
                  <m:oMath xmlns:m="http://schemas.openxmlformats.org/officeDocument/2006/math">
                    <m:sSup>
                      <m:sSupPr>
                        <m:ctrlPr>
                          <a:rPr lang="en-US" sz="3200" b="1" i="1" dirty="0" smtClean="0">
                            <a:solidFill>
                              <a:schemeClr val="tx2"/>
                            </a:solidFill>
                            <a:latin typeface="Cambria Math"/>
                          </a:rPr>
                        </m:ctrlPr>
                      </m:sSupPr>
                      <m:e>
                        <m:r>
                          <a:rPr lang="en-US" sz="3200" b="1" i="1" dirty="0" smtClean="0">
                            <a:solidFill>
                              <a:schemeClr val="tx2"/>
                            </a:solidFill>
                            <a:latin typeface="Cambria Math"/>
                          </a:rPr>
                          <m:t>𝟐</m:t>
                        </m:r>
                      </m:e>
                      <m:sup>
                        <m:r>
                          <a:rPr lang="en-US" sz="3200" b="1" i="1" dirty="0" smtClean="0">
                            <a:solidFill>
                              <a:schemeClr val="tx2"/>
                            </a:solidFill>
                            <a:latin typeface="Cambria Math"/>
                          </a:rPr>
                          <m:t>𝟓</m:t>
                        </m:r>
                      </m:sup>
                    </m:sSup>
                  </m:oMath>
                </a14:m>
                <a:r>
                  <a:rPr lang="en-US" sz="3200" b="1" i="1" dirty="0" smtClean="0">
                    <a:solidFill>
                      <a:schemeClr val="tx2"/>
                    </a:solidFill>
                    <a:latin typeface="Times New Roman" pitchFamily="18" charset="0"/>
                    <a:cs typeface="Times New Roman" pitchFamily="18" charset="0"/>
                  </a:rPr>
                  <a:t>=96                                       </a:t>
                </a:r>
                <a:endParaRPr lang="ru-RU" sz="3200" b="1" i="1" dirty="0" smtClean="0">
                  <a:solidFill>
                    <a:schemeClr val="tx2"/>
                  </a:solidFill>
                  <a:latin typeface="Times New Roman" pitchFamily="18" charset="0"/>
                  <a:cs typeface="Times New Roman" pitchFamily="18" charset="0"/>
                </a:endParaRPr>
              </a:p>
              <a:p>
                <a:pPr marL="0" indent="0">
                  <a:buNone/>
                </a:pPr>
                <a:r>
                  <a:rPr lang="ru-RU" sz="3200" b="1" i="1" dirty="0" smtClean="0">
                    <a:solidFill>
                      <a:schemeClr val="tx2"/>
                    </a:solidFill>
                    <a:latin typeface="Times New Roman" pitchFamily="18" charset="0"/>
                    <a:cs typeface="Times New Roman" pitchFamily="18" charset="0"/>
                  </a:rPr>
                  <a:t>                                                                                   Ответ: 96</a:t>
                </a:r>
              </a:p>
            </p:txBody>
          </p:sp>
        </mc:Choice>
        <mc:Fallback xmlns="">
          <p:sp>
            <p:nvSpPr>
              <p:cNvPr id="2" name="Объект 1"/>
              <p:cNvSpPr>
                <a:spLocks noGrp="1" noRot="1" noChangeAspect="1" noMove="1" noResize="1" noEditPoints="1" noAdjustHandles="1" noChangeArrowheads="1" noChangeShapeType="1" noTextEdit="1"/>
              </p:cNvSpPr>
              <p:nvPr>
                <p:ph idx="1"/>
              </p:nvPr>
            </p:nvSpPr>
            <p:spPr>
              <a:xfrm>
                <a:off x="611560" y="2276872"/>
                <a:ext cx="8280920" cy="3816424"/>
              </a:xfrm>
              <a:blipFill rotWithShape="1">
                <a:blip r:embed="rId3"/>
                <a:stretch>
                  <a:fillRect l="-1840" t="-2236" r="-29065" b="-4153"/>
                </a:stretch>
              </a:blipFill>
            </p:spPr>
            <p:txBody>
              <a:bodyPr/>
              <a:lstStyle/>
              <a:p>
                <a:r>
                  <a:rPr lang="ru-RU">
                    <a:noFill/>
                  </a:rPr>
                  <a:t> </a:t>
                </a:r>
              </a:p>
            </p:txBody>
          </p:sp>
        </mc:Fallback>
      </mc:AlternateContent>
      <p:sp>
        <p:nvSpPr>
          <p:cNvPr id="5" name="Нижний колонтитул 4"/>
          <p:cNvSpPr>
            <a:spLocks noGrp="1"/>
          </p:cNvSpPr>
          <p:nvPr>
            <p:ph type="ftr" sz="quarter" idx="11"/>
          </p:nvPr>
        </p:nvSpPr>
        <p:spPr/>
        <p:txBody>
          <a:bodyPr/>
          <a:lstStyle/>
          <a:p>
            <a:pPr algn="ctr"/>
            <a:r>
              <a:rPr lang="ru-RU" smtClean="0">
                <a:solidFill>
                  <a:srgbClr val="073E87">
                    <a:shade val="90000"/>
                  </a:srgbClr>
                </a:solidFill>
              </a:rPr>
              <a:t>Мой университет - </a:t>
            </a:r>
            <a:r>
              <a:rPr lang="en-US" smtClean="0">
                <a:solidFill>
                  <a:srgbClr val="073E87">
                    <a:shade val="90000"/>
                  </a:srgbClr>
                </a:solidFill>
              </a:rPr>
              <a:t>www.moi-amour.ru</a:t>
            </a:r>
            <a:endParaRPr lang="ru-RU" dirty="0">
              <a:solidFill>
                <a:srgbClr val="073E87">
                  <a:shade val="90000"/>
                </a:srgbClr>
              </a:solidFill>
            </a:endParaRPr>
          </a:p>
        </p:txBody>
      </p:sp>
      <p:pic>
        <p:nvPicPr>
          <p:cNvPr id="6"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1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476672"/>
            <a:ext cx="8640960" cy="2880320"/>
          </a:xfrm>
        </p:spPr>
        <p:txBody>
          <a:bodyPr>
            <a:noAutofit/>
          </a:bodyPr>
          <a:lstStyle/>
          <a:p>
            <a:pPr indent="457200" algn="l"/>
            <a:r>
              <a:rPr lang="ru-RU" sz="2800" b="1" dirty="0" smtClean="0">
                <a:solidFill>
                  <a:schemeClr val="tx1"/>
                </a:solidFill>
                <a:latin typeface="Times New Roman" pitchFamily="18" charset="0"/>
                <a:cs typeface="Times New Roman" pitchFamily="18" charset="0"/>
              </a:rPr>
              <a:t>10.  Рыболов в 5 часов утра на моторной лодке отправился от пристани против течения реки, через некоторое время бросил якорь, 2 часа ловил рыбу и вернулся обратно в 10 часов утра того же дня. На какое расстояние от пристани он отплыл, если скорость реки равна 2км</a:t>
            </a:r>
            <a:r>
              <a:rPr lang="en-US" sz="2800" b="1" dirty="0" smtClean="0">
                <a:solidFill>
                  <a:schemeClr val="tx1"/>
                </a:solidFill>
                <a:latin typeface="Times New Roman" pitchFamily="18" charset="0"/>
                <a:cs typeface="Times New Roman" pitchFamily="18" charset="0"/>
              </a:rPr>
              <a:t>/</a:t>
            </a:r>
            <a:r>
              <a:rPr lang="ru-RU" sz="2800" b="1" dirty="0" smtClean="0">
                <a:solidFill>
                  <a:schemeClr val="tx1"/>
                </a:solidFill>
                <a:latin typeface="Times New Roman" pitchFamily="18" charset="0"/>
                <a:cs typeface="Times New Roman" pitchFamily="18" charset="0"/>
              </a:rPr>
              <a:t>ч, а собственная скорость лодки 6 км</a:t>
            </a:r>
            <a:r>
              <a:rPr lang="en-US" sz="2800" b="1" dirty="0">
                <a:solidFill>
                  <a:schemeClr val="tx1"/>
                </a:solidFill>
                <a:latin typeface="Times New Roman" pitchFamily="18" charset="0"/>
                <a:cs typeface="Times New Roman" pitchFamily="18" charset="0"/>
              </a:rPr>
              <a:t>/</a:t>
            </a:r>
            <a:r>
              <a:rPr lang="ru-RU" sz="2800" b="1" dirty="0" smtClean="0">
                <a:solidFill>
                  <a:schemeClr val="tx1"/>
                </a:solidFill>
                <a:latin typeface="Times New Roman" pitchFamily="18" charset="0"/>
                <a:cs typeface="Times New Roman" pitchFamily="18" charset="0"/>
              </a:rPr>
              <a:t>ч?</a:t>
            </a:r>
            <a:endParaRPr lang="ru-RU" sz="2800" b="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Объект 1"/>
              <p:cNvSpPr>
                <a:spLocks noGrp="1"/>
              </p:cNvSpPr>
              <p:nvPr>
                <p:ph idx="1"/>
              </p:nvPr>
            </p:nvSpPr>
            <p:spPr>
              <a:xfrm>
                <a:off x="251520" y="3501008"/>
                <a:ext cx="8640960" cy="2880320"/>
              </a:xfrm>
            </p:spPr>
            <p:txBody>
              <a:bodyPr>
                <a:noAutofit/>
              </a:bodyPr>
              <a:lstStyle/>
              <a:p>
                <a:pPr marL="0" indent="0">
                  <a:buNone/>
                </a:pPr>
                <a:r>
                  <a:rPr lang="ru-RU" sz="2800" b="1" i="1" dirty="0" smtClean="0">
                    <a:solidFill>
                      <a:schemeClr val="tx2"/>
                    </a:solidFill>
                    <a:latin typeface="Times New Roman" pitchFamily="18" charset="0"/>
                    <a:cs typeface="Times New Roman" pitchFamily="18" charset="0"/>
                  </a:rPr>
                  <a:t>Решение: Пусть искомое расстояние равно х км. Скорость лодки против течению равна 4 км</a:t>
                </a:r>
                <a:r>
                  <a:rPr lang="en-US" sz="2800" b="1" i="1" dirty="0" smtClean="0">
                    <a:solidFill>
                      <a:schemeClr val="tx2"/>
                    </a:solidFill>
                    <a:latin typeface="Times New Roman" pitchFamily="18" charset="0"/>
                    <a:cs typeface="Times New Roman" pitchFamily="18" charset="0"/>
                  </a:rPr>
                  <a:t>/</a:t>
                </a:r>
                <a:r>
                  <a:rPr lang="ru-RU" sz="2800" b="1" i="1" dirty="0" smtClean="0">
                    <a:solidFill>
                      <a:schemeClr val="tx2"/>
                    </a:solidFill>
                    <a:latin typeface="Times New Roman" pitchFamily="18" charset="0"/>
                    <a:cs typeface="Times New Roman" pitchFamily="18" charset="0"/>
                  </a:rPr>
                  <a:t>ч, а скорость по течению равна 8 </a:t>
                </a:r>
                <a:r>
                  <a:rPr lang="ru-RU" sz="2800" b="1" i="1" dirty="0">
                    <a:solidFill>
                      <a:schemeClr val="tx2"/>
                    </a:solidFill>
                    <a:latin typeface="Times New Roman" pitchFamily="18" charset="0"/>
                    <a:cs typeface="Times New Roman" pitchFamily="18" charset="0"/>
                  </a:rPr>
                  <a:t>км</a:t>
                </a:r>
                <a:r>
                  <a:rPr lang="en-US" sz="2800" b="1" i="1" dirty="0">
                    <a:solidFill>
                      <a:schemeClr val="tx2"/>
                    </a:solidFill>
                    <a:latin typeface="Times New Roman" pitchFamily="18" charset="0"/>
                    <a:cs typeface="Times New Roman" pitchFamily="18" charset="0"/>
                  </a:rPr>
                  <a:t>/</a:t>
                </a:r>
                <a:r>
                  <a:rPr lang="ru-RU" sz="2800" b="1" i="1" dirty="0" smtClean="0">
                    <a:solidFill>
                      <a:schemeClr val="tx2"/>
                    </a:solidFill>
                    <a:latin typeface="Times New Roman" pitchFamily="18" charset="0"/>
                    <a:cs typeface="Times New Roman" pitchFamily="18" charset="0"/>
                  </a:rPr>
                  <a:t>ч. Время движения лодки от пункта отправления до пункта назначения (</a:t>
                </a:r>
                <a14:m>
                  <m:oMath xmlns:m="http://schemas.openxmlformats.org/officeDocument/2006/math">
                    <m:f>
                      <m:fPr>
                        <m:ctrlPr>
                          <a:rPr lang="ru-RU" sz="2800" b="1" i="1" smtClean="0">
                            <a:solidFill>
                              <a:schemeClr val="tx2"/>
                            </a:solidFill>
                            <a:latin typeface="Cambria Math"/>
                          </a:rPr>
                        </m:ctrlPr>
                      </m:fPr>
                      <m:num>
                        <m:r>
                          <a:rPr lang="ru-RU" sz="2800" b="1" i="1" smtClean="0">
                            <a:solidFill>
                              <a:schemeClr val="tx2"/>
                            </a:solidFill>
                            <a:latin typeface="Cambria Math"/>
                          </a:rPr>
                          <m:t>х</m:t>
                        </m:r>
                      </m:num>
                      <m:den>
                        <m:r>
                          <a:rPr lang="ru-RU" sz="2800" b="1" i="1" smtClean="0">
                            <a:solidFill>
                              <a:schemeClr val="tx2"/>
                            </a:solidFill>
                            <a:latin typeface="Cambria Math"/>
                          </a:rPr>
                          <m:t>𝟖</m:t>
                        </m:r>
                      </m:den>
                    </m:f>
                  </m:oMath>
                </a14:m>
                <a:r>
                  <a:rPr lang="ru-RU" sz="2800" b="1" i="1" dirty="0" smtClean="0">
                    <a:solidFill>
                      <a:schemeClr val="tx2"/>
                    </a:solidFill>
                    <a:latin typeface="Times New Roman" pitchFamily="18" charset="0"/>
                    <a:cs typeface="Times New Roman" pitchFamily="18" charset="0"/>
                  </a:rPr>
                  <a:t> +</a:t>
                </a:r>
                <a:r>
                  <a:rPr lang="ru-RU" sz="2800" b="1" i="1" dirty="0">
                    <a:solidFill>
                      <a:schemeClr val="tx2"/>
                    </a:solidFill>
                    <a:latin typeface="Times New Roman" pitchFamily="18" charset="0"/>
                    <a:cs typeface="Times New Roman" pitchFamily="18" charset="0"/>
                  </a:rPr>
                  <a:t> </a:t>
                </a:r>
                <a14:m>
                  <m:oMath xmlns:m="http://schemas.openxmlformats.org/officeDocument/2006/math">
                    <m:f>
                      <m:fPr>
                        <m:ctrlPr>
                          <a:rPr lang="ru-RU" sz="2800" b="1" i="1">
                            <a:solidFill>
                              <a:schemeClr val="tx2"/>
                            </a:solidFill>
                            <a:latin typeface="Cambria Math"/>
                          </a:rPr>
                        </m:ctrlPr>
                      </m:fPr>
                      <m:num>
                        <m:r>
                          <a:rPr lang="ru-RU" sz="2800" b="1" i="1">
                            <a:solidFill>
                              <a:schemeClr val="tx2"/>
                            </a:solidFill>
                            <a:latin typeface="Cambria Math"/>
                          </a:rPr>
                          <m:t>х</m:t>
                        </m:r>
                      </m:num>
                      <m:den>
                        <m:r>
                          <a:rPr lang="ru-RU" sz="2800" b="1" i="1" smtClean="0">
                            <a:solidFill>
                              <a:schemeClr val="tx2"/>
                            </a:solidFill>
                            <a:latin typeface="Cambria Math"/>
                          </a:rPr>
                          <m:t>𝟒</m:t>
                        </m:r>
                      </m:den>
                    </m:f>
                  </m:oMath>
                </a14:m>
                <a:r>
                  <a:rPr lang="ru-RU" sz="2800" b="1" i="1" dirty="0" smtClean="0">
                    <a:solidFill>
                      <a:schemeClr val="tx2"/>
                    </a:solidFill>
                    <a:latin typeface="Times New Roman" pitchFamily="18" charset="0"/>
                    <a:cs typeface="Times New Roman" pitchFamily="18" charset="0"/>
                  </a:rPr>
                  <a:t>)часа. Составим уравнение: </a:t>
                </a:r>
                <a14:m>
                  <m:oMath xmlns:m="http://schemas.openxmlformats.org/officeDocument/2006/math">
                    <m:f>
                      <m:fPr>
                        <m:ctrlPr>
                          <a:rPr lang="ru-RU" sz="2800" b="1" i="1">
                            <a:solidFill>
                              <a:schemeClr val="tx2"/>
                            </a:solidFill>
                            <a:latin typeface="Cambria Math"/>
                          </a:rPr>
                        </m:ctrlPr>
                      </m:fPr>
                      <m:num>
                        <m:r>
                          <a:rPr lang="ru-RU" sz="2800" b="1" i="1">
                            <a:solidFill>
                              <a:schemeClr val="tx2"/>
                            </a:solidFill>
                            <a:latin typeface="Cambria Math"/>
                          </a:rPr>
                          <m:t>х</m:t>
                        </m:r>
                      </m:num>
                      <m:den>
                        <m:r>
                          <a:rPr lang="ru-RU" sz="2800" b="1" i="1">
                            <a:solidFill>
                              <a:schemeClr val="tx2"/>
                            </a:solidFill>
                            <a:latin typeface="Cambria Math"/>
                          </a:rPr>
                          <m:t>𝟖</m:t>
                        </m:r>
                      </m:den>
                    </m:f>
                  </m:oMath>
                </a14:m>
                <a:r>
                  <a:rPr lang="ru-RU" sz="2800" b="1" i="1" dirty="0">
                    <a:solidFill>
                      <a:schemeClr val="tx2"/>
                    </a:solidFill>
                    <a:latin typeface="Times New Roman" pitchFamily="18" charset="0"/>
                    <a:cs typeface="Times New Roman" pitchFamily="18" charset="0"/>
                  </a:rPr>
                  <a:t> +</a:t>
                </a:r>
                <a:r>
                  <a:rPr lang="ru-RU" sz="2800" b="1" i="1" dirty="0" smtClean="0">
                    <a:solidFill>
                      <a:schemeClr val="tx2"/>
                    </a:solidFill>
                    <a:latin typeface="Times New Roman" pitchFamily="18" charset="0"/>
                    <a:cs typeface="Times New Roman" pitchFamily="18" charset="0"/>
                  </a:rPr>
                  <a:t> </a:t>
                </a:r>
                <a14:m>
                  <m:oMath xmlns:m="http://schemas.openxmlformats.org/officeDocument/2006/math">
                    <m:f>
                      <m:fPr>
                        <m:ctrlPr>
                          <a:rPr lang="ru-RU" sz="2800" b="1" i="1">
                            <a:solidFill>
                              <a:schemeClr val="tx2"/>
                            </a:solidFill>
                            <a:latin typeface="Cambria Math"/>
                          </a:rPr>
                        </m:ctrlPr>
                      </m:fPr>
                      <m:num>
                        <m:r>
                          <a:rPr lang="ru-RU" sz="2800" b="1" i="1">
                            <a:solidFill>
                              <a:schemeClr val="tx2"/>
                            </a:solidFill>
                            <a:latin typeface="Cambria Math"/>
                          </a:rPr>
                          <m:t>х</m:t>
                        </m:r>
                      </m:num>
                      <m:den>
                        <m:r>
                          <a:rPr lang="ru-RU" sz="2800" b="1" i="1">
                            <a:solidFill>
                              <a:schemeClr val="tx2"/>
                            </a:solidFill>
                            <a:latin typeface="Cambria Math"/>
                          </a:rPr>
                          <m:t>𝟒</m:t>
                        </m:r>
                      </m:den>
                    </m:f>
                  </m:oMath>
                </a14:m>
                <a:r>
                  <a:rPr lang="ru-RU" sz="2800" b="1" i="1" dirty="0" smtClean="0">
                    <a:solidFill>
                      <a:schemeClr val="tx2"/>
                    </a:solidFill>
                    <a:latin typeface="Times New Roman" pitchFamily="18" charset="0"/>
                    <a:cs typeface="Times New Roman" pitchFamily="18" charset="0"/>
                  </a:rPr>
                  <a:t> =3. Решим уравнение, получим х=8. Ответ: 8 км.</a:t>
                </a:r>
                <a:endParaRPr lang="ru-RU" sz="2800" b="1" i="1" dirty="0">
                  <a:solidFill>
                    <a:schemeClr val="tx2"/>
                  </a:solidFill>
                  <a:latin typeface="Times New Roman" pitchFamily="18" charset="0"/>
                  <a:cs typeface="Times New Roman" pitchFamily="18" charset="0"/>
                </a:endParaRPr>
              </a:p>
            </p:txBody>
          </p:sp>
        </mc:Choice>
        <mc:Fallback xmlns="">
          <p:sp>
            <p:nvSpPr>
              <p:cNvPr id="2" name="Объект 1"/>
              <p:cNvSpPr>
                <a:spLocks noGrp="1" noRot="1" noChangeAspect="1" noMove="1" noResize="1" noEditPoints="1" noAdjustHandles="1" noChangeArrowheads="1" noChangeShapeType="1" noTextEdit="1"/>
              </p:cNvSpPr>
              <p:nvPr>
                <p:ph idx="1"/>
              </p:nvPr>
            </p:nvSpPr>
            <p:spPr>
              <a:xfrm>
                <a:off x="251520" y="3501008"/>
                <a:ext cx="8640960" cy="2880320"/>
              </a:xfrm>
              <a:blipFill rotWithShape="1">
                <a:blip r:embed="rId2"/>
                <a:stretch>
                  <a:fillRect l="-1410" t="-2114" r="-2398" b="-2748"/>
                </a:stretch>
              </a:blipFill>
            </p:spPr>
            <p:txBody>
              <a:bodyPr/>
              <a:lstStyle/>
              <a:p>
                <a:r>
                  <a:rPr lang="ru-RU">
                    <a:noFill/>
                  </a:rPr>
                  <a:t> </a:t>
                </a:r>
              </a:p>
            </p:txBody>
          </p:sp>
        </mc:Fallback>
      </mc:AlternateContent>
      <p:sp>
        <p:nvSpPr>
          <p:cNvPr id="5" name="Нижний колонтитул 4"/>
          <p:cNvSpPr>
            <a:spLocks noGrp="1"/>
          </p:cNvSpPr>
          <p:nvPr>
            <p:ph type="ftr" sz="quarter" idx="11"/>
          </p:nvPr>
        </p:nvSpPr>
        <p:spPr/>
        <p:txBody>
          <a:bodyPr/>
          <a:lstStyle/>
          <a:p>
            <a:pPr algn="ctr"/>
            <a:r>
              <a:rPr lang="ru-RU" smtClean="0">
                <a:solidFill>
                  <a:srgbClr val="073E87">
                    <a:shade val="90000"/>
                  </a:srgbClr>
                </a:solidFill>
              </a:rPr>
              <a:t>Мой университет - </a:t>
            </a:r>
            <a:r>
              <a:rPr lang="en-US" smtClean="0">
                <a:solidFill>
                  <a:srgbClr val="073E87">
                    <a:shade val="90000"/>
                  </a:srgbClr>
                </a:solidFill>
              </a:rPr>
              <a:t>www.moi-amour.ru</a:t>
            </a:r>
            <a:endParaRPr lang="ru-RU" dirty="0">
              <a:solidFill>
                <a:srgbClr val="073E87">
                  <a:shade val="90000"/>
                </a:srgbClr>
              </a:solidFill>
            </a:endParaRPr>
          </a:p>
        </p:txBody>
      </p:sp>
      <p:pic>
        <p:nvPicPr>
          <p:cNvPr id="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6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179512" y="764704"/>
                <a:ext cx="8856984" cy="864096"/>
              </a:xfrm>
            </p:spPr>
            <p:txBody>
              <a:bodyPr>
                <a:normAutofit/>
              </a:bodyPr>
              <a:lstStyle/>
              <a:p>
                <a:pPr marL="274320" lvl="0" indent="-274320" algn="ctr">
                  <a:spcBef>
                    <a:spcPct val="20000"/>
                  </a:spcBef>
                </a:pPr>
                <a:r>
                  <a:rPr lang="ru-RU" sz="3200" b="1" dirty="0">
                    <a:solidFill>
                      <a:prstClr val="black"/>
                    </a:solidFill>
                    <a:latin typeface="Times New Roman" pitchFamily="18" charset="0"/>
                    <a:ea typeface="+mn-ea"/>
                    <a:cs typeface="Times New Roman" pitchFamily="18" charset="0"/>
                  </a:rPr>
                  <a:t>11.Постройте график функции </a:t>
                </a:r>
                <a:r>
                  <a:rPr lang="en-US" sz="3200" b="1" dirty="0">
                    <a:solidFill>
                      <a:prstClr val="black"/>
                    </a:solidFill>
                    <a:latin typeface="Times New Roman" pitchFamily="18" charset="0"/>
                    <a:ea typeface="+mn-ea"/>
                    <a:cs typeface="Times New Roman" pitchFamily="18" charset="0"/>
                  </a:rPr>
                  <a:t>y=</a:t>
                </a:r>
                <a:r>
                  <a:rPr lang="ru-RU" sz="3200" b="1" dirty="0">
                    <a:solidFill>
                      <a:prstClr val="black"/>
                    </a:solidFill>
                    <a:latin typeface="Times New Roman" pitchFamily="18" charset="0"/>
                    <a:ea typeface="+mn-ea"/>
                    <a:cs typeface="Times New Roman" pitchFamily="18" charset="0"/>
                  </a:rPr>
                  <a:t> </a:t>
                </a:r>
                <a14:m>
                  <m:oMath xmlns:m="http://schemas.openxmlformats.org/officeDocument/2006/math">
                    <m:f>
                      <m:fPr>
                        <m:ctrlPr>
                          <a:rPr lang="ru-RU" sz="3200" b="1" i="1">
                            <a:solidFill>
                              <a:prstClr val="black"/>
                            </a:solidFill>
                            <a:latin typeface="Cambria Math"/>
                            <a:ea typeface="+mn-ea"/>
                            <a:cs typeface="+mn-cs"/>
                          </a:rPr>
                        </m:ctrlPr>
                      </m:fPr>
                      <m:num>
                        <m:sSup>
                          <m:sSupPr>
                            <m:ctrlPr>
                              <a:rPr lang="ru-RU" sz="3200" b="1" i="1">
                                <a:solidFill>
                                  <a:prstClr val="black"/>
                                </a:solidFill>
                                <a:latin typeface="Cambria Math"/>
                                <a:ea typeface="+mn-ea"/>
                                <a:cs typeface="+mn-cs"/>
                              </a:rPr>
                            </m:ctrlPr>
                          </m:sSupPr>
                          <m:e>
                            <m:r>
                              <a:rPr lang="ru-RU" sz="3200" b="1" i="1">
                                <a:solidFill>
                                  <a:prstClr val="black"/>
                                </a:solidFill>
                                <a:latin typeface="Cambria Math"/>
                                <a:ea typeface="+mn-ea"/>
                                <a:cs typeface="+mn-cs"/>
                              </a:rPr>
                              <m:t>х</m:t>
                            </m:r>
                          </m:e>
                          <m:sup>
                            <m:r>
                              <a:rPr lang="ru-RU" sz="3200" b="1" i="1">
                                <a:solidFill>
                                  <a:prstClr val="black"/>
                                </a:solidFill>
                                <a:latin typeface="Cambria Math"/>
                                <a:ea typeface="+mn-ea"/>
                                <a:cs typeface="+mn-cs"/>
                              </a:rPr>
                              <m:t>𝟐</m:t>
                            </m:r>
                          </m:sup>
                        </m:sSup>
                        <m:r>
                          <a:rPr lang="ru-RU" sz="3200" b="1" i="1">
                            <a:solidFill>
                              <a:prstClr val="black"/>
                            </a:solidFill>
                            <a:latin typeface="Cambria Math"/>
                            <a:ea typeface="+mn-ea"/>
                            <a:cs typeface="+mn-cs"/>
                          </a:rPr>
                          <m:t>−</m:t>
                        </m:r>
                        <m:r>
                          <a:rPr lang="ru-RU" sz="3200" b="1" i="1">
                            <a:solidFill>
                              <a:prstClr val="black"/>
                            </a:solidFill>
                            <a:latin typeface="Cambria Math"/>
                            <a:ea typeface="+mn-ea"/>
                            <a:cs typeface="+mn-cs"/>
                          </a:rPr>
                          <m:t>𝟓</m:t>
                        </m:r>
                        <m:r>
                          <a:rPr lang="ru-RU" sz="3200" b="1" i="1">
                            <a:solidFill>
                              <a:prstClr val="black"/>
                            </a:solidFill>
                            <a:latin typeface="Cambria Math"/>
                            <a:ea typeface="+mn-ea"/>
                            <a:cs typeface="+mn-cs"/>
                          </a:rPr>
                          <m:t>х+</m:t>
                        </m:r>
                        <m:r>
                          <a:rPr lang="ru-RU" sz="3200" b="1" i="1">
                            <a:solidFill>
                              <a:prstClr val="black"/>
                            </a:solidFill>
                            <a:latin typeface="Cambria Math"/>
                            <a:ea typeface="+mn-ea"/>
                            <a:cs typeface="+mn-cs"/>
                          </a:rPr>
                          <m:t>𝟔</m:t>
                        </m:r>
                      </m:num>
                      <m:den>
                        <m:r>
                          <a:rPr lang="ru-RU" sz="3200" b="1" i="1">
                            <a:solidFill>
                              <a:prstClr val="black"/>
                            </a:solidFill>
                            <a:latin typeface="Cambria Math"/>
                            <a:ea typeface="+mn-ea"/>
                            <a:cs typeface="+mn-cs"/>
                          </a:rPr>
                          <m:t>𝟐</m:t>
                        </m:r>
                        <m:r>
                          <a:rPr lang="ru-RU" sz="3200" b="1" i="1">
                            <a:solidFill>
                              <a:prstClr val="black"/>
                            </a:solidFill>
                            <a:latin typeface="Cambria Math"/>
                            <a:ea typeface="+mn-ea"/>
                            <a:cs typeface="+mn-cs"/>
                          </a:rPr>
                          <m:t>−х</m:t>
                        </m:r>
                      </m:den>
                    </m:f>
                  </m:oMath>
                </a14:m>
                <a:r>
                  <a:rPr lang="ru-RU" sz="3200" b="1" dirty="0">
                    <a:solidFill>
                      <a:prstClr val="black"/>
                    </a:solidFill>
                    <a:latin typeface="Times New Roman" pitchFamily="18" charset="0"/>
                    <a:ea typeface="+mn-ea"/>
                    <a:cs typeface="Times New Roman" pitchFamily="18" charset="0"/>
                  </a:rPr>
                  <a:t>. </a:t>
                </a:r>
                <a:endParaRPr lang="ru-RU" sz="3200" dirty="0">
                  <a:solidFill>
                    <a:prstClr val="black"/>
                  </a:solidFill>
                  <a:latin typeface="Constantia"/>
                  <a:ea typeface="+mn-ea"/>
                  <a:cs typeface="+mn-cs"/>
                </a:endParaRPr>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179512" y="764704"/>
                <a:ext cx="8856984" cy="864096"/>
              </a:xfrm>
              <a:blipFill rotWithShape="1">
                <a:blip r:embed="rId2"/>
                <a:stretch>
                  <a:fillRect b="-1619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Объект 2"/>
              <p:cNvSpPr>
                <a:spLocks noGrp="1"/>
              </p:cNvSpPr>
              <p:nvPr>
                <p:ph idx="1"/>
              </p:nvPr>
            </p:nvSpPr>
            <p:spPr>
              <a:xfrm>
                <a:off x="392385" y="1632051"/>
                <a:ext cx="5982022" cy="4824536"/>
              </a:xfrm>
            </p:spPr>
            <p:txBody>
              <a:bodyPr>
                <a:noAutofit/>
              </a:bodyPr>
              <a:lstStyle/>
              <a:p>
                <a:pPr marL="0" lvl="0" indent="0">
                  <a:lnSpc>
                    <a:spcPct val="120000"/>
                  </a:lnSpc>
                  <a:buClr>
                    <a:srgbClr val="5BD078"/>
                  </a:buClr>
                  <a:buNone/>
                </a:pPr>
                <a:r>
                  <a:rPr lang="ru-RU" sz="2800" b="1" i="1" dirty="0">
                    <a:solidFill>
                      <a:srgbClr val="073E87"/>
                    </a:solidFill>
                    <a:latin typeface="Times New Roman" pitchFamily="18" charset="0"/>
                    <a:cs typeface="Times New Roman" pitchFamily="18" charset="0"/>
                  </a:rPr>
                  <a:t>Решение: </a:t>
                </a:r>
              </a:p>
              <a:p>
                <a:pPr marL="0" lvl="0" indent="0">
                  <a:lnSpc>
                    <a:spcPct val="120000"/>
                  </a:lnSpc>
                  <a:buClr>
                    <a:srgbClr val="5BD078"/>
                  </a:buClr>
                  <a:buNone/>
                </a:pPr>
                <a:r>
                  <a:rPr lang="ru-RU" sz="2800" b="1" i="1" dirty="0">
                    <a:solidFill>
                      <a:srgbClr val="073E87"/>
                    </a:solidFill>
                    <a:latin typeface="Times New Roman" pitchFamily="18" charset="0"/>
                    <a:ea typeface="Cambria Math"/>
                    <a:cs typeface="Times New Roman" pitchFamily="18" charset="0"/>
                  </a:rPr>
                  <a:t>Разложим числитель дроби </a:t>
                </a:r>
                <a:r>
                  <a:rPr lang="ru-RU" sz="2800" b="1" i="1" dirty="0" smtClean="0">
                    <a:solidFill>
                      <a:srgbClr val="073E87"/>
                    </a:solidFill>
                    <a:latin typeface="Times New Roman" pitchFamily="18" charset="0"/>
                    <a:ea typeface="Cambria Math"/>
                    <a:cs typeface="Times New Roman" pitchFamily="18" charset="0"/>
                  </a:rPr>
                  <a:t>                                                  на </a:t>
                </a:r>
                <a:r>
                  <a:rPr lang="ru-RU" sz="2800" b="1" i="1" dirty="0">
                    <a:solidFill>
                      <a:srgbClr val="073E87"/>
                    </a:solidFill>
                    <a:latin typeface="Times New Roman" pitchFamily="18" charset="0"/>
                    <a:ea typeface="Cambria Math"/>
                    <a:cs typeface="Times New Roman" pitchFamily="18" charset="0"/>
                  </a:rPr>
                  <a:t>множители х</a:t>
                </a:r>
                <a:r>
                  <a:rPr lang="ru-RU" sz="2800" b="1" i="1" baseline="30000" dirty="0">
                    <a:solidFill>
                      <a:srgbClr val="073E87"/>
                    </a:solidFill>
                    <a:latin typeface="Times New Roman" pitchFamily="18" charset="0"/>
                    <a:ea typeface="Cambria Math"/>
                    <a:cs typeface="Times New Roman" pitchFamily="18" charset="0"/>
                  </a:rPr>
                  <a:t>2 </a:t>
                </a:r>
                <a:r>
                  <a:rPr lang="ru-RU" sz="2800" b="1" i="1" dirty="0">
                    <a:solidFill>
                      <a:srgbClr val="073E87"/>
                    </a:solidFill>
                    <a:latin typeface="Times New Roman" pitchFamily="18" charset="0"/>
                    <a:ea typeface="Cambria Math"/>
                    <a:cs typeface="Times New Roman" pitchFamily="18" charset="0"/>
                  </a:rPr>
                  <a:t>-5х+6= (х-2)(х-3).</a:t>
                </a:r>
              </a:p>
              <a:p>
                <a:pPr marL="0" lvl="0" indent="0">
                  <a:lnSpc>
                    <a:spcPct val="120000"/>
                  </a:lnSpc>
                  <a:buClr>
                    <a:srgbClr val="5BD078"/>
                  </a:buClr>
                  <a:buNone/>
                </a:pPr>
                <a:r>
                  <a:rPr lang="ru-RU" sz="2800" b="1" i="1" dirty="0">
                    <a:solidFill>
                      <a:srgbClr val="073E87"/>
                    </a:solidFill>
                    <a:latin typeface="Times New Roman" pitchFamily="18" charset="0"/>
                    <a:ea typeface="Cambria Math"/>
                    <a:cs typeface="Times New Roman" pitchFamily="18" charset="0"/>
                  </a:rPr>
                  <a:t>При х</a:t>
                </a:r>
                <a14:m>
                  <m:oMath xmlns:m="http://schemas.openxmlformats.org/officeDocument/2006/math">
                    <m:r>
                      <a:rPr lang="ru-RU" sz="2800" b="1" i="1">
                        <a:solidFill>
                          <a:srgbClr val="073E87"/>
                        </a:solidFill>
                        <a:latin typeface="Cambria Math"/>
                        <a:ea typeface="Cambria Math"/>
                      </a:rPr>
                      <m:t>≠</m:t>
                    </m:r>
                  </m:oMath>
                </a14:m>
                <a:r>
                  <a:rPr lang="ru-RU" sz="2800" b="1" i="1" dirty="0">
                    <a:solidFill>
                      <a:srgbClr val="073E87"/>
                    </a:solidFill>
                    <a:latin typeface="Times New Roman" pitchFamily="18" charset="0"/>
                    <a:ea typeface="Cambria Math"/>
                    <a:cs typeface="Times New Roman" pitchFamily="18" charset="0"/>
                  </a:rPr>
                  <a:t>2 исходная функция       </a:t>
                </a:r>
                <a:r>
                  <a:rPr lang="ru-RU" sz="2800" b="1" i="1" dirty="0" smtClean="0">
                    <a:solidFill>
                      <a:srgbClr val="073E87"/>
                    </a:solidFill>
                    <a:latin typeface="Times New Roman" pitchFamily="18" charset="0"/>
                    <a:ea typeface="Cambria Math"/>
                    <a:cs typeface="Times New Roman" pitchFamily="18" charset="0"/>
                  </a:rPr>
                  <a:t>                                          </a:t>
                </a:r>
                <a:r>
                  <a:rPr lang="ru-RU" sz="2800" b="1" i="1" dirty="0">
                    <a:solidFill>
                      <a:srgbClr val="073E87"/>
                    </a:solidFill>
                    <a:latin typeface="Times New Roman" pitchFamily="18" charset="0"/>
                    <a:ea typeface="Cambria Math"/>
                    <a:cs typeface="Times New Roman" pitchFamily="18" charset="0"/>
                  </a:rPr>
                  <a:t>принимает вид       </a:t>
                </a:r>
                <a:r>
                  <a:rPr lang="ru-RU" sz="2800" b="1" i="1" dirty="0" smtClean="0">
                    <a:solidFill>
                      <a:srgbClr val="073E87"/>
                    </a:solidFill>
                    <a:latin typeface="Times New Roman" pitchFamily="18" charset="0"/>
                    <a:ea typeface="Cambria Math"/>
                    <a:cs typeface="Times New Roman" pitchFamily="18" charset="0"/>
                  </a:rPr>
                  <a:t>                                                        </a:t>
                </a:r>
                <a:r>
                  <a:rPr lang="ru-RU" sz="2800" b="1" i="1" dirty="0">
                    <a:solidFill>
                      <a:srgbClr val="073E87"/>
                    </a:solidFill>
                    <a:latin typeface="Times New Roman" pitchFamily="18" charset="0"/>
                    <a:ea typeface="Cambria Math"/>
                    <a:cs typeface="Times New Roman" pitchFamily="18" charset="0"/>
                  </a:rPr>
                  <a:t>у=</a:t>
                </a:r>
                <a14:m>
                  <m:oMath xmlns:m="http://schemas.openxmlformats.org/officeDocument/2006/math">
                    <m:f>
                      <m:fPr>
                        <m:ctrlPr>
                          <a:rPr lang="ru-RU" sz="2800" b="1" i="1">
                            <a:solidFill>
                              <a:srgbClr val="073E87"/>
                            </a:solidFill>
                            <a:latin typeface="Cambria Math"/>
                            <a:ea typeface="Cambria Math"/>
                          </a:rPr>
                        </m:ctrlPr>
                      </m:fPr>
                      <m:num>
                        <m:r>
                          <m:rPr>
                            <m:nor/>
                          </m:rPr>
                          <a:rPr lang="ru-RU" sz="2800" b="1" i="1">
                            <a:solidFill>
                              <a:srgbClr val="073E87"/>
                            </a:solidFill>
                            <a:latin typeface="Times New Roman" pitchFamily="18" charset="0"/>
                            <a:ea typeface="Cambria Math"/>
                            <a:cs typeface="Times New Roman" pitchFamily="18" charset="0"/>
                          </a:rPr>
                          <m:t>х</m:t>
                        </m:r>
                        <m:r>
                          <m:rPr>
                            <m:nor/>
                          </m:rPr>
                          <a:rPr lang="ru-RU" sz="2800" b="1" i="1" baseline="30000" dirty="0">
                            <a:solidFill>
                              <a:srgbClr val="073E87"/>
                            </a:solidFill>
                            <a:latin typeface="Times New Roman" pitchFamily="18" charset="0"/>
                            <a:ea typeface="Cambria Math"/>
                            <a:cs typeface="Times New Roman" pitchFamily="18" charset="0"/>
                          </a:rPr>
                          <m:t>2 </m:t>
                        </m:r>
                        <m:r>
                          <m:rPr>
                            <m:nor/>
                          </m:rPr>
                          <a:rPr lang="ru-RU" sz="2800" b="1" i="1" dirty="0">
                            <a:solidFill>
                              <a:srgbClr val="073E87"/>
                            </a:solidFill>
                            <a:latin typeface="Times New Roman" pitchFamily="18" charset="0"/>
                            <a:ea typeface="Cambria Math"/>
                            <a:cs typeface="Times New Roman" pitchFamily="18" charset="0"/>
                          </a:rPr>
                          <m:t>−5х+6</m:t>
                        </m:r>
                      </m:num>
                      <m:den>
                        <m:r>
                          <m:rPr>
                            <m:nor/>
                          </m:rPr>
                          <a:rPr lang="ru-RU" sz="2800" b="1" i="1" dirty="0">
                            <a:solidFill>
                              <a:srgbClr val="073E87"/>
                            </a:solidFill>
                            <a:latin typeface="Times New Roman" pitchFamily="18" charset="0"/>
                            <a:ea typeface="Cambria Math"/>
                            <a:cs typeface="Times New Roman" pitchFamily="18" charset="0"/>
                          </a:rPr>
                          <m:t>2</m:t>
                        </m:r>
                        <m:r>
                          <a:rPr lang="ru-RU" sz="2800" b="1" i="1" dirty="0">
                            <a:solidFill>
                              <a:srgbClr val="073E87"/>
                            </a:solidFill>
                            <a:latin typeface="Cambria Math"/>
                            <a:ea typeface="Cambria Math"/>
                          </a:rPr>
                          <m:t>−</m:t>
                        </m:r>
                        <m:r>
                          <m:rPr>
                            <m:nor/>
                          </m:rPr>
                          <a:rPr lang="ru-RU" sz="2800" b="1" i="1" dirty="0">
                            <a:solidFill>
                              <a:srgbClr val="073E87"/>
                            </a:solidFill>
                            <a:latin typeface="Times New Roman" pitchFamily="18" charset="0"/>
                            <a:ea typeface="Cambria Math"/>
                            <a:cs typeface="Times New Roman" pitchFamily="18" charset="0"/>
                          </a:rPr>
                          <m:t>х</m:t>
                        </m:r>
                      </m:den>
                    </m:f>
                  </m:oMath>
                </a14:m>
                <a:r>
                  <a:rPr lang="ru-RU" sz="2800" b="1" i="1" dirty="0">
                    <a:solidFill>
                      <a:srgbClr val="073E87"/>
                    </a:solidFill>
                    <a:latin typeface="Times New Roman" pitchFamily="18" charset="0"/>
                    <a:ea typeface="Cambria Math"/>
                    <a:cs typeface="Times New Roman" pitchFamily="18" charset="0"/>
                  </a:rPr>
                  <a:t>=</a:t>
                </a:r>
                <a14:m>
                  <m:oMath xmlns:m="http://schemas.openxmlformats.org/officeDocument/2006/math">
                    <m:f>
                      <m:fPr>
                        <m:ctrlPr>
                          <a:rPr lang="ru-RU" sz="2800" b="1" i="1" dirty="0">
                            <a:solidFill>
                              <a:srgbClr val="073E87"/>
                            </a:solidFill>
                            <a:latin typeface="Cambria Math"/>
                            <a:ea typeface="Cambria Math"/>
                          </a:rPr>
                        </m:ctrlPr>
                      </m:fPr>
                      <m:num>
                        <m:r>
                          <m:rPr>
                            <m:nor/>
                          </m:rPr>
                          <a:rPr lang="ru-RU" sz="2800" b="1" i="1" dirty="0">
                            <a:solidFill>
                              <a:srgbClr val="073E87"/>
                            </a:solidFill>
                            <a:latin typeface="Times New Roman" pitchFamily="18" charset="0"/>
                            <a:ea typeface="Cambria Math"/>
                            <a:cs typeface="Times New Roman" pitchFamily="18" charset="0"/>
                          </a:rPr>
                          <m:t>(х−2)(х−3)</m:t>
                        </m:r>
                      </m:num>
                      <m:den>
                        <m:r>
                          <m:rPr>
                            <m:nor/>
                          </m:rPr>
                          <a:rPr lang="ru-RU" sz="2800" b="1" i="1" dirty="0">
                            <a:solidFill>
                              <a:srgbClr val="073E87"/>
                            </a:solidFill>
                            <a:latin typeface="Times New Roman" pitchFamily="18" charset="0"/>
                            <a:ea typeface="Cambria Math"/>
                            <a:cs typeface="Times New Roman" pitchFamily="18" charset="0"/>
                          </a:rPr>
                          <m:t>2</m:t>
                        </m:r>
                        <m:r>
                          <a:rPr lang="ru-RU" sz="2800" b="1" i="1" dirty="0">
                            <a:solidFill>
                              <a:srgbClr val="073E87"/>
                            </a:solidFill>
                            <a:latin typeface="Cambria Math"/>
                            <a:ea typeface="Cambria Math"/>
                          </a:rPr>
                          <m:t>−</m:t>
                        </m:r>
                        <m:r>
                          <m:rPr>
                            <m:nor/>
                          </m:rPr>
                          <a:rPr lang="ru-RU" sz="2800" b="1" i="1" dirty="0">
                            <a:solidFill>
                              <a:srgbClr val="073E87"/>
                            </a:solidFill>
                            <a:latin typeface="Times New Roman" pitchFamily="18" charset="0"/>
                            <a:ea typeface="Cambria Math"/>
                            <a:cs typeface="Times New Roman" pitchFamily="18" charset="0"/>
                          </a:rPr>
                          <m:t>х</m:t>
                        </m:r>
                      </m:den>
                    </m:f>
                  </m:oMath>
                </a14:m>
                <a:r>
                  <a:rPr lang="ru-RU" sz="2800" b="1" i="1" dirty="0">
                    <a:solidFill>
                      <a:srgbClr val="073E87"/>
                    </a:solidFill>
                    <a:latin typeface="Times New Roman" pitchFamily="18" charset="0"/>
                    <a:ea typeface="Cambria Math"/>
                    <a:cs typeface="Times New Roman" pitchFamily="18" charset="0"/>
                  </a:rPr>
                  <a:t>= -(х-3)=3-х. </a:t>
                </a:r>
              </a:p>
              <a:p>
                <a:pPr marL="0" lvl="0" indent="0">
                  <a:lnSpc>
                    <a:spcPct val="120000"/>
                  </a:lnSpc>
                  <a:buClr>
                    <a:srgbClr val="5BD078"/>
                  </a:buClr>
                  <a:buNone/>
                </a:pPr>
                <a:r>
                  <a:rPr lang="ru-RU" sz="2800" b="1" i="1" dirty="0">
                    <a:solidFill>
                      <a:srgbClr val="073E87"/>
                    </a:solidFill>
                    <a:latin typeface="Times New Roman" pitchFamily="18" charset="0"/>
                    <a:ea typeface="Cambria Math"/>
                    <a:cs typeface="Times New Roman" pitchFamily="18" charset="0"/>
                  </a:rPr>
                  <a:t>График функции у=3-х – прямая, </a:t>
                </a:r>
                <a:r>
                  <a:rPr lang="ru-RU" sz="2800" b="1" i="1" dirty="0" smtClean="0">
                    <a:solidFill>
                      <a:srgbClr val="073E87"/>
                    </a:solidFill>
                    <a:latin typeface="Times New Roman" pitchFamily="18" charset="0"/>
                    <a:ea typeface="Cambria Math"/>
                    <a:cs typeface="Times New Roman" pitchFamily="18" charset="0"/>
                  </a:rPr>
                  <a:t>                                            из </a:t>
                </a:r>
                <a:r>
                  <a:rPr lang="ru-RU" sz="2800" b="1" i="1" dirty="0">
                    <a:solidFill>
                      <a:srgbClr val="073E87"/>
                    </a:solidFill>
                    <a:latin typeface="Times New Roman" pitchFamily="18" charset="0"/>
                    <a:ea typeface="Cambria Math"/>
                    <a:cs typeface="Times New Roman" pitchFamily="18" charset="0"/>
                  </a:rPr>
                  <a:t>которой выколота точка (2;1).</a:t>
                </a:r>
              </a:p>
              <a:p>
                <a:pPr marL="0" indent="0">
                  <a:buNone/>
                </a:pPr>
                <a:endParaRPr lang="ru-RU" sz="2800" dirty="0">
                  <a:latin typeface="Times New Roman" pitchFamily="18" charset="0"/>
                  <a:cs typeface="Times New Roman"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92385" y="1632051"/>
                <a:ext cx="5982022" cy="4824536"/>
              </a:xfrm>
              <a:blipFill rotWithShape="1">
                <a:blip r:embed="rId3"/>
                <a:stretch>
                  <a:fillRect l="-2037" t="-379" b="-1264"/>
                </a:stretch>
              </a:blipFill>
            </p:spPr>
            <p:txBody>
              <a:bodyPr/>
              <a:lstStyle/>
              <a:p>
                <a:r>
                  <a:rPr lang="ru-RU">
                    <a:noFill/>
                  </a:rPr>
                  <a:t> </a:t>
                </a:r>
              </a:p>
            </p:txBody>
          </p:sp>
        </mc:Fallback>
      </mc:AlternateContent>
      <p:sp>
        <p:nvSpPr>
          <p:cNvPr id="4" name="Нижний колонтитул 3"/>
          <p:cNvSpPr>
            <a:spLocks noGrp="1"/>
          </p:cNvSpPr>
          <p:nvPr>
            <p:ph type="ftr" sz="quarter" idx="11"/>
          </p:nvPr>
        </p:nvSpPr>
        <p:spPr/>
        <p:txBody>
          <a:bodyPr/>
          <a:lstStyle/>
          <a:p>
            <a:pPr algn="ctr"/>
            <a:r>
              <a:rPr lang="ru-RU" smtClean="0">
                <a:solidFill>
                  <a:srgbClr val="073E87">
                    <a:shade val="90000"/>
                  </a:srgbClr>
                </a:solidFill>
              </a:rPr>
              <a:t>Мой университет - </a:t>
            </a:r>
            <a:r>
              <a:rPr lang="en-US" smtClean="0">
                <a:solidFill>
                  <a:srgbClr val="073E87">
                    <a:shade val="90000"/>
                  </a:srgbClr>
                </a:solidFill>
              </a:rPr>
              <a:t>www.moi-amour.ru</a:t>
            </a:r>
            <a:endParaRPr lang="ru-RU" dirty="0">
              <a:solidFill>
                <a:srgbClr val="073E87">
                  <a:shade val="90000"/>
                </a:srgbClr>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060848"/>
            <a:ext cx="2620963"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639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332656"/>
            <a:ext cx="8229600" cy="1002440"/>
          </a:xfrm>
        </p:spPr>
        <p:txBody>
          <a:bodyPr>
            <a:normAutofit/>
          </a:bodyPr>
          <a:lstStyle/>
          <a:p>
            <a:pPr algn="ctr"/>
            <a:r>
              <a:rPr lang="ru-RU" sz="4400" b="1" dirty="0" smtClean="0">
                <a:solidFill>
                  <a:schemeClr val="tx1"/>
                </a:solidFill>
                <a:latin typeface="Times New Roman" pitchFamily="18" charset="0"/>
                <a:cs typeface="Times New Roman" pitchFamily="18" charset="0"/>
              </a:rPr>
              <a:t>Моя Карелия</a:t>
            </a:r>
            <a:endParaRPr lang="ru-RU" sz="4400" b="1" dirty="0">
              <a:solidFill>
                <a:schemeClr val="tx1"/>
              </a:solidFill>
              <a:latin typeface="Times New Roman" pitchFamily="18" charset="0"/>
              <a:cs typeface="Times New Roman" pitchFamily="18" charset="0"/>
            </a:endParaRPr>
          </a:p>
        </p:txBody>
      </p:sp>
      <p:sp>
        <p:nvSpPr>
          <p:cNvPr id="2" name="Объект 1"/>
          <p:cNvSpPr>
            <a:spLocks noGrp="1"/>
          </p:cNvSpPr>
          <p:nvPr>
            <p:ph idx="1"/>
          </p:nvPr>
        </p:nvSpPr>
        <p:spPr>
          <a:xfrm>
            <a:off x="107504" y="1700808"/>
            <a:ext cx="8640959" cy="4104456"/>
          </a:xfrm>
        </p:spPr>
        <p:txBody>
          <a:bodyPr>
            <a:normAutofit/>
          </a:bodyPr>
          <a:lstStyle/>
          <a:p>
            <a:pPr marL="0" lvl="0" indent="0" algn="ctr">
              <a:buClr>
                <a:srgbClr val="31B6FD"/>
              </a:buClr>
              <a:buNone/>
            </a:pPr>
            <a:r>
              <a:rPr lang="ru-RU" sz="3500" b="1" i="1" dirty="0">
                <a:solidFill>
                  <a:srgbClr val="073E87"/>
                </a:solidFill>
                <a:latin typeface="Times New Roman" pitchFamily="18" charset="0"/>
                <a:cs typeface="Times New Roman" pitchFamily="18" charset="0"/>
              </a:rPr>
              <a:t>Музей-заповедник «</a:t>
            </a:r>
            <a:r>
              <a:rPr lang="ru-RU" sz="3500" b="1" i="1" dirty="0" smtClean="0">
                <a:solidFill>
                  <a:srgbClr val="073E87"/>
                </a:solidFill>
                <a:latin typeface="Times New Roman" pitchFamily="18" charset="0"/>
                <a:cs typeface="Times New Roman" pitchFamily="18" charset="0"/>
              </a:rPr>
              <a:t>Кижи» </a:t>
            </a:r>
            <a:r>
              <a:rPr lang="ru-RU" sz="3500" b="1" i="1" dirty="0" smtClean="0">
                <a:solidFill>
                  <a:srgbClr val="073E87"/>
                </a:solidFill>
                <a:latin typeface="Times New Roman" pitchFamily="18" charset="0"/>
                <a:cs typeface="Times New Roman" pitchFamily="18" charset="0"/>
                <a:hlinkClick r:id="rId2" action="ppaction://hlinksldjump"/>
              </a:rPr>
              <a:t>(слайд 3)</a:t>
            </a:r>
            <a:endParaRPr lang="ru-RU" sz="3500" b="1" i="1" dirty="0" smtClean="0">
              <a:solidFill>
                <a:srgbClr val="073E87"/>
              </a:solidFill>
              <a:latin typeface="Times New Roman" pitchFamily="18" charset="0"/>
              <a:cs typeface="Times New Roman" pitchFamily="18" charset="0"/>
            </a:endParaRPr>
          </a:p>
          <a:p>
            <a:pPr marL="0" lvl="0" indent="0" algn="ctr">
              <a:buClr>
                <a:srgbClr val="31B6FD"/>
              </a:buClr>
              <a:buNone/>
            </a:pPr>
            <a:r>
              <a:rPr lang="ru-RU" sz="3500" b="1" i="1" dirty="0" smtClean="0">
                <a:solidFill>
                  <a:srgbClr val="073E87"/>
                </a:solidFill>
                <a:latin typeface="Times New Roman" pitchFamily="18" charset="0"/>
                <a:cs typeface="Times New Roman" pitchFamily="18" charset="0"/>
              </a:rPr>
              <a:t>Валаамский монастырь </a:t>
            </a:r>
            <a:r>
              <a:rPr lang="ru-RU" sz="3500" b="1" i="1" dirty="0" smtClean="0">
                <a:solidFill>
                  <a:srgbClr val="073E87"/>
                </a:solidFill>
                <a:latin typeface="Times New Roman" pitchFamily="18" charset="0"/>
                <a:cs typeface="Times New Roman" pitchFamily="18" charset="0"/>
                <a:hlinkClick r:id="rId3" action="ppaction://hlinksldjump"/>
              </a:rPr>
              <a:t>(</a:t>
            </a:r>
            <a:r>
              <a:rPr lang="ru-RU" sz="3500" b="1" i="1" dirty="0">
                <a:solidFill>
                  <a:srgbClr val="073E87"/>
                </a:solidFill>
                <a:latin typeface="Times New Roman" pitchFamily="18" charset="0"/>
                <a:cs typeface="Times New Roman" pitchFamily="18" charset="0"/>
                <a:hlinkClick r:id="rId3" action="ppaction://hlinksldjump"/>
              </a:rPr>
              <a:t>слайд 4</a:t>
            </a:r>
            <a:r>
              <a:rPr lang="ru-RU" sz="3500" b="1" i="1" dirty="0" smtClean="0">
                <a:solidFill>
                  <a:srgbClr val="073E87"/>
                </a:solidFill>
                <a:latin typeface="Times New Roman" pitchFamily="18" charset="0"/>
                <a:cs typeface="Times New Roman" pitchFamily="18" charset="0"/>
                <a:hlinkClick r:id="rId3" action="ppaction://hlinksldjump"/>
              </a:rPr>
              <a:t>)</a:t>
            </a:r>
            <a:endParaRPr lang="ru-RU" sz="3500" b="1" i="1" dirty="0" smtClean="0">
              <a:solidFill>
                <a:srgbClr val="073E87"/>
              </a:solidFill>
              <a:latin typeface="Times New Roman" pitchFamily="18" charset="0"/>
              <a:cs typeface="Times New Roman" pitchFamily="18" charset="0"/>
            </a:endParaRPr>
          </a:p>
          <a:p>
            <a:pPr marL="0" lvl="0" indent="0" algn="ctr">
              <a:buClr>
                <a:srgbClr val="31B6FD"/>
              </a:buClr>
              <a:buNone/>
            </a:pPr>
            <a:r>
              <a:rPr lang="ru-RU" sz="3500" b="1" i="1" dirty="0" smtClean="0">
                <a:solidFill>
                  <a:srgbClr val="073E87"/>
                </a:solidFill>
                <a:latin typeface="Times New Roman" pitchFamily="18" charset="0"/>
                <a:cs typeface="Times New Roman" pitchFamily="18" charset="0"/>
              </a:rPr>
              <a:t>Водопад Кивач </a:t>
            </a:r>
            <a:r>
              <a:rPr lang="ru-RU" sz="3500" b="1" i="1" dirty="0">
                <a:solidFill>
                  <a:srgbClr val="073E87"/>
                </a:solidFill>
                <a:latin typeface="Times New Roman" pitchFamily="18" charset="0"/>
                <a:cs typeface="Times New Roman" pitchFamily="18" charset="0"/>
                <a:hlinkClick r:id="rId4" action="ppaction://hlinksldjump"/>
              </a:rPr>
              <a:t>(слайд 5</a:t>
            </a:r>
            <a:r>
              <a:rPr lang="ru-RU" sz="3500" b="1" i="1" dirty="0" smtClean="0">
                <a:solidFill>
                  <a:srgbClr val="073E87"/>
                </a:solidFill>
                <a:latin typeface="Times New Roman" pitchFamily="18" charset="0"/>
                <a:cs typeface="Times New Roman" pitchFamily="18" charset="0"/>
                <a:hlinkClick r:id="rId4" action="ppaction://hlinksldjump"/>
              </a:rPr>
              <a:t>)</a:t>
            </a:r>
            <a:endParaRPr lang="ru-RU" sz="3500" b="1" i="1" dirty="0" smtClean="0">
              <a:solidFill>
                <a:srgbClr val="073E87"/>
              </a:solidFill>
              <a:latin typeface="Times New Roman" pitchFamily="18" charset="0"/>
              <a:cs typeface="Times New Roman" pitchFamily="18" charset="0"/>
            </a:endParaRPr>
          </a:p>
          <a:p>
            <a:pPr marL="0" lvl="0" indent="0" algn="ctr">
              <a:buClr>
                <a:srgbClr val="31B6FD"/>
              </a:buClr>
              <a:buNone/>
            </a:pPr>
            <a:r>
              <a:rPr lang="ru-RU" sz="3500" b="1" i="1" dirty="0" smtClean="0">
                <a:solidFill>
                  <a:srgbClr val="073E87"/>
                </a:solidFill>
                <a:latin typeface="Times New Roman" pitchFamily="18" charset="0"/>
                <a:cs typeface="Times New Roman" pitchFamily="18" charset="0"/>
              </a:rPr>
              <a:t>Горный </a:t>
            </a:r>
            <a:r>
              <a:rPr lang="ru-RU" sz="3500" b="1" i="1" dirty="0">
                <a:solidFill>
                  <a:srgbClr val="073E87"/>
                </a:solidFill>
                <a:latin typeface="Times New Roman" pitchFamily="18" charset="0"/>
                <a:cs typeface="Times New Roman" pitchFamily="18" charset="0"/>
              </a:rPr>
              <a:t>парк </a:t>
            </a:r>
            <a:r>
              <a:rPr lang="ru-RU" sz="3500" b="1" i="1" dirty="0" smtClean="0">
                <a:solidFill>
                  <a:srgbClr val="073E87"/>
                </a:solidFill>
                <a:latin typeface="Times New Roman" pitchFamily="18" charset="0"/>
                <a:cs typeface="Times New Roman" pitchFamily="18" charset="0"/>
              </a:rPr>
              <a:t>Рускеала </a:t>
            </a:r>
            <a:r>
              <a:rPr lang="ru-RU" sz="3500" b="1" i="1" dirty="0">
                <a:solidFill>
                  <a:srgbClr val="073E87"/>
                </a:solidFill>
                <a:latin typeface="Times New Roman" pitchFamily="18" charset="0"/>
                <a:cs typeface="Times New Roman" pitchFamily="18" charset="0"/>
                <a:hlinkClick r:id="rId5" action="ppaction://hlinksldjump"/>
              </a:rPr>
              <a:t>(слайд 6</a:t>
            </a:r>
            <a:r>
              <a:rPr lang="ru-RU" sz="3500" b="1" i="1" dirty="0" smtClean="0">
                <a:solidFill>
                  <a:srgbClr val="073E87"/>
                </a:solidFill>
                <a:latin typeface="Times New Roman" pitchFamily="18" charset="0"/>
                <a:cs typeface="Times New Roman" pitchFamily="18" charset="0"/>
                <a:hlinkClick r:id="rId5" action="ppaction://hlinksldjump"/>
              </a:rPr>
              <a:t>)</a:t>
            </a:r>
            <a:endParaRPr lang="ru-RU" sz="3500" b="1" i="1" dirty="0" smtClean="0">
              <a:solidFill>
                <a:srgbClr val="073E87"/>
              </a:solidFill>
              <a:latin typeface="Times New Roman" pitchFamily="18" charset="0"/>
              <a:cs typeface="Times New Roman" pitchFamily="18" charset="0"/>
            </a:endParaRPr>
          </a:p>
          <a:p>
            <a:pPr marL="0" lvl="0" indent="0" algn="ctr">
              <a:buClr>
                <a:srgbClr val="31B6FD"/>
              </a:buClr>
              <a:buNone/>
            </a:pPr>
            <a:endParaRPr lang="ru-RU" sz="2800" b="1" i="1" dirty="0">
              <a:solidFill>
                <a:srgbClr val="073E87"/>
              </a:solidFill>
              <a:latin typeface="Times New Roman" pitchFamily="18" charset="0"/>
              <a:cs typeface="Times New Roman" pitchFamily="18" charset="0"/>
            </a:endParaRPr>
          </a:p>
          <a:p>
            <a:pPr marL="0" lvl="0" indent="0" algn="ctr">
              <a:buClr>
                <a:srgbClr val="31B6FD"/>
              </a:buClr>
              <a:buNone/>
            </a:pPr>
            <a:endParaRPr lang="ru-RU" b="1" i="1" dirty="0">
              <a:solidFill>
                <a:srgbClr val="073E87"/>
              </a:solidFill>
            </a:endParaRPr>
          </a:p>
          <a:p>
            <a:pPr marL="0" indent="0">
              <a:buNone/>
            </a:pPr>
            <a:endParaRPr lang="ru-RU" dirty="0"/>
          </a:p>
        </p:txBody>
      </p:sp>
      <p:pic>
        <p:nvPicPr>
          <p:cNvPr id="6"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2163"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ижний колонтитул 2"/>
          <p:cNvSpPr>
            <a:spLocks noGrp="1"/>
          </p:cNvSpPr>
          <p:nvPr>
            <p:ph type="ftr" sz="quarter" idx="11"/>
          </p:nvPr>
        </p:nvSpPr>
        <p:spPr/>
        <p:txBody>
          <a:bodyPr/>
          <a:lstStyle/>
          <a:p>
            <a:r>
              <a:rPr lang="ru-RU" smtClean="0"/>
              <a:t>Рулева Т.Г.</a:t>
            </a:r>
            <a:endParaRPr lang="ru-RU"/>
          </a:p>
        </p:txBody>
      </p:sp>
    </p:spTree>
    <p:extLst>
      <p:ext uri="{BB962C8B-B14F-4D97-AF65-F5344CB8AC3E}">
        <p14:creationId xmlns:p14="http://schemas.microsoft.com/office/powerpoint/2010/main" val="967436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764704"/>
            <a:ext cx="7772400" cy="936104"/>
          </a:xfrm>
        </p:spPr>
        <p:txBody>
          <a:bodyPr>
            <a:noAutofit/>
          </a:bodyPr>
          <a:lstStyle/>
          <a:p>
            <a:pPr lvl="0" algn="ctr">
              <a:spcBef>
                <a:spcPts val="0"/>
              </a:spcBef>
              <a:defRPr/>
            </a:pPr>
            <a:r>
              <a:rPr lang="ru-RU" sz="4400" b="1" kern="0" dirty="0">
                <a:solidFill>
                  <a:prstClr val="black"/>
                </a:solidFill>
                <a:latin typeface="Times New Roman" pitchFamily="18" charset="0"/>
                <a:ea typeface="+mn-ea"/>
                <a:cs typeface="Times New Roman" pitchFamily="18" charset="0"/>
              </a:rPr>
              <a:t>Модуль «ГЕОМЕТРИЯ</a:t>
            </a:r>
            <a:r>
              <a:rPr lang="ru-RU" sz="4400" b="1" kern="0" dirty="0" smtClean="0">
                <a:solidFill>
                  <a:prstClr val="black"/>
                </a:solidFill>
                <a:latin typeface="Times New Roman" pitchFamily="18" charset="0"/>
                <a:ea typeface="+mn-ea"/>
                <a:cs typeface="Times New Roman" pitchFamily="18" charset="0"/>
              </a:rPr>
              <a:t>»</a:t>
            </a:r>
            <a:endParaRPr lang="ru-RU" sz="4400" dirty="0"/>
          </a:p>
        </p:txBody>
      </p:sp>
      <mc:AlternateContent xmlns:mc="http://schemas.openxmlformats.org/markup-compatibility/2006" xmlns:a14="http://schemas.microsoft.com/office/drawing/2010/main">
        <mc:Choice Requires="a14">
          <p:sp>
            <p:nvSpPr>
              <p:cNvPr id="2" name="Объект 1"/>
              <p:cNvSpPr>
                <a:spLocks noGrp="1"/>
              </p:cNvSpPr>
              <p:nvPr>
                <p:ph idx="1"/>
              </p:nvPr>
            </p:nvSpPr>
            <p:spPr>
              <a:xfrm>
                <a:off x="251520" y="2132856"/>
                <a:ext cx="8686800" cy="2160240"/>
              </a:xfrm>
            </p:spPr>
            <p:txBody>
              <a:bodyPr/>
              <a:lstStyle/>
              <a:p>
                <a:pPr marL="0" lvl="0" indent="457200">
                  <a:spcBef>
                    <a:spcPts val="0"/>
                  </a:spcBef>
                  <a:buClrTx/>
                  <a:buSzTx/>
                  <a:buNone/>
                  <a:defRPr/>
                </a:pPr>
                <a:r>
                  <a:rPr lang="ru-RU" sz="3200" b="1" kern="0" dirty="0" smtClean="0">
                    <a:solidFill>
                      <a:prstClr val="black"/>
                    </a:solidFill>
                    <a:latin typeface="Times New Roman" pitchFamily="18" charset="0"/>
                    <a:cs typeface="Times New Roman" pitchFamily="18" charset="0"/>
                  </a:rPr>
                  <a:t>12. </a:t>
                </a:r>
                <a:r>
                  <a:rPr lang="ru-RU" sz="3200" b="1" kern="0" dirty="0">
                    <a:solidFill>
                      <a:prstClr val="black"/>
                    </a:solidFill>
                    <a:latin typeface="Times New Roman" pitchFamily="18" charset="0"/>
                    <a:cs typeface="Times New Roman" pitchFamily="18" charset="0"/>
                  </a:rPr>
                  <a:t>В равнобедренном ∆ АВС с основанием АС внешний угол при вершине С равен 123</a:t>
                </a:r>
                <a:r>
                  <a:rPr lang="ru-RU" sz="3200" b="1" kern="0" baseline="30000" dirty="0">
                    <a:solidFill>
                      <a:prstClr val="black"/>
                    </a:solidFill>
                    <a:latin typeface="Times New Roman" pitchFamily="18" charset="0"/>
                    <a:cs typeface="Times New Roman" pitchFamily="18" charset="0"/>
                  </a:rPr>
                  <a:t>о</a:t>
                </a:r>
                <a:r>
                  <a:rPr lang="ru-RU" sz="3200" b="1" kern="0" dirty="0">
                    <a:solidFill>
                      <a:prstClr val="black"/>
                    </a:solidFill>
                    <a:latin typeface="Times New Roman" pitchFamily="18" charset="0"/>
                    <a:cs typeface="Times New Roman" pitchFamily="18" charset="0"/>
                  </a:rPr>
                  <a:t>. Найдите</a:t>
                </a:r>
                <a:r>
                  <a:rPr lang="ru-RU" sz="3200" b="1" kern="0" baseline="30000" dirty="0">
                    <a:solidFill>
                      <a:prstClr val="black"/>
                    </a:solidFill>
                    <a:latin typeface="Times New Roman" pitchFamily="18" charset="0"/>
                    <a:cs typeface="Times New Roman" pitchFamily="18" charset="0"/>
                  </a:rPr>
                  <a:t>  </a:t>
                </a:r>
                <a:r>
                  <a:rPr lang="ru-RU" sz="3200" b="1" kern="0" dirty="0">
                    <a:solidFill>
                      <a:prstClr val="black"/>
                    </a:solidFill>
                    <a:latin typeface="Times New Roman" pitchFamily="18" charset="0"/>
                    <a:cs typeface="Times New Roman" pitchFamily="18" charset="0"/>
                  </a:rPr>
                  <a:t>величину </a:t>
                </a:r>
                <a14:m>
                  <m:oMath xmlns:m="http://schemas.openxmlformats.org/officeDocument/2006/math">
                    <m:r>
                      <a:rPr lang="ru-RU" sz="3200" b="1" i="1" kern="0">
                        <a:solidFill>
                          <a:prstClr val="black"/>
                        </a:solidFill>
                        <a:latin typeface="Cambria Math"/>
                      </a:rPr>
                      <m:t>∠</m:t>
                    </m:r>
                  </m:oMath>
                </a14:m>
                <a:r>
                  <a:rPr lang="ru-RU" sz="3200" b="1" kern="0" dirty="0">
                    <a:solidFill>
                      <a:prstClr val="black"/>
                    </a:solidFill>
                    <a:latin typeface="Times New Roman" pitchFamily="18" charset="0"/>
                    <a:cs typeface="Times New Roman" pitchFamily="18" charset="0"/>
                  </a:rPr>
                  <a:t> АВС. Ответ дайте в градусах. </a:t>
                </a:r>
                <a:endParaRPr lang="ru-RU" sz="1800" kern="0" dirty="0">
                  <a:solidFill>
                    <a:sysClr val="windowText" lastClr="000000"/>
                  </a:solidFill>
                  <a:latin typeface="Times New Roman" pitchFamily="18" charset="0"/>
                  <a:cs typeface="Times New Roman" pitchFamily="18" charset="0"/>
                </a:endParaRPr>
              </a:p>
            </p:txBody>
          </p:sp>
        </mc:Choice>
        <mc:Fallback xmlns="">
          <p:sp>
            <p:nvSpPr>
              <p:cNvPr id="2" name="Объект 1"/>
              <p:cNvSpPr>
                <a:spLocks noGrp="1" noRot="1" noChangeAspect="1" noMove="1" noResize="1" noEditPoints="1" noAdjustHandles="1" noChangeArrowheads="1" noChangeShapeType="1" noTextEdit="1"/>
              </p:cNvSpPr>
              <p:nvPr>
                <p:ph idx="1"/>
              </p:nvPr>
            </p:nvSpPr>
            <p:spPr>
              <a:xfrm>
                <a:off x="251520" y="2132856"/>
                <a:ext cx="8686800" cy="2160240"/>
              </a:xfrm>
              <a:blipFill rotWithShape="1">
                <a:blip r:embed="rId2"/>
                <a:stretch>
                  <a:fillRect l="-1754" t="-3955" r="-1123" b="-3672"/>
                </a:stretch>
              </a:blipFill>
            </p:spPr>
            <p:txBody>
              <a:bodyPr/>
              <a:lstStyle/>
              <a:p>
                <a:r>
                  <a:rPr lang="ru-RU">
                    <a:noFill/>
                  </a:rPr>
                  <a:t> </a:t>
                </a:r>
              </a:p>
            </p:txBody>
          </p:sp>
        </mc:Fallback>
      </mc:AlternateContent>
      <p:sp>
        <p:nvSpPr>
          <p:cNvPr id="3" name="Прямоугольник 2"/>
          <p:cNvSpPr/>
          <p:nvPr/>
        </p:nvSpPr>
        <p:spPr>
          <a:xfrm>
            <a:off x="6516216" y="5085184"/>
            <a:ext cx="1526380" cy="584775"/>
          </a:xfrm>
          <a:prstGeom prst="rect">
            <a:avLst/>
          </a:prstGeom>
        </p:spPr>
        <p:txBody>
          <a:bodyPr wrap="none">
            <a:spAutoFit/>
          </a:bodyPr>
          <a:lstStyle/>
          <a:p>
            <a:r>
              <a:rPr lang="ru-RU" sz="3200" b="1" dirty="0">
                <a:solidFill>
                  <a:prstClr val="black"/>
                </a:solidFill>
                <a:latin typeface="Times New Roman" pitchFamily="18" charset="0"/>
                <a:cs typeface="Times New Roman" pitchFamily="18" charset="0"/>
              </a:rPr>
              <a:t>Ответ</a:t>
            </a:r>
            <a:r>
              <a:rPr lang="ru-RU" sz="3200" b="1" dirty="0">
                <a:solidFill>
                  <a:prstClr val="black"/>
                </a:solidFill>
              </a:rPr>
              <a:t>: </a:t>
            </a:r>
            <a:endParaRPr lang="ru-RU" dirty="0">
              <a:solidFill>
                <a:prstClr val="black"/>
              </a:solidFill>
            </a:endParaRPr>
          </a:p>
        </p:txBody>
      </p:sp>
      <p:sp>
        <p:nvSpPr>
          <p:cNvPr id="4" name="Прямоугольник 3"/>
          <p:cNvSpPr/>
          <p:nvPr/>
        </p:nvSpPr>
        <p:spPr>
          <a:xfrm>
            <a:off x="8042596" y="5085183"/>
            <a:ext cx="595035" cy="584775"/>
          </a:xfrm>
          <a:prstGeom prst="rect">
            <a:avLst/>
          </a:prstGeom>
        </p:spPr>
        <p:txBody>
          <a:bodyPr wrap="none">
            <a:spAutoFit/>
          </a:bodyPr>
          <a:lstStyle/>
          <a:p>
            <a:r>
              <a:rPr lang="ru-RU" sz="3200" b="1" dirty="0">
                <a:solidFill>
                  <a:prstClr val="black"/>
                </a:solidFill>
                <a:latin typeface="Times New Roman" pitchFamily="18" charset="0"/>
                <a:cs typeface="Times New Roman" pitchFamily="18" charset="0"/>
              </a:rPr>
              <a:t>66</a:t>
            </a:r>
            <a:endParaRPr lang="ru-RU" sz="3200" dirty="0">
              <a:solidFill>
                <a:prstClr val="black"/>
              </a:solidFill>
              <a:latin typeface="Times New Roman" pitchFamily="18" charset="0"/>
              <a:cs typeface="Times New Roman" pitchFamily="18" charset="0"/>
            </a:endParaRPr>
          </a:p>
        </p:txBody>
      </p:sp>
      <p:sp>
        <p:nvSpPr>
          <p:cNvPr id="6" name="Нижний колонтитул 5"/>
          <p:cNvSpPr>
            <a:spLocks noGrp="1"/>
          </p:cNvSpPr>
          <p:nvPr>
            <p:ph type="ftr" sz="quarter" idx="11"/>
          </p:nvPr>
        </p:nvSpPr>
        <p:spPr/>
        <p:txBody>
          <a:bodyPr/>
          <a:lstStyle/>
          <a:p>
            <a:pPr algn="ctr"/>
            <a:r>
              <a:rPr lang="ru-RU" smtClean="0">
                <a:solidFill>
                  <a:srgbClr val="000000"/>
                </a:solidFill>
              </a:rPr>
              <a:t>Мой университет - </a:t>
            </a:r>
            <a:r>
              <a:rPr lang="en-US" smtClean="0">
                <a:solidFill>
                  <a:srgbClr val="000000"/>
                </a:solidFill>
              </a:rPr>
              <a:t>www.moi-amour.ru</a:t>
            </a:r>
            <a:endParaRPr lang="ru-RU" dirty="0">
              <a:solidFill>
                <a:srgbClr val="000000"/>
              </a:solidFill>
            </a:endParaRPr>
          </a:p>
        </p:txBody>
      </p:sp>
      <p:pic>
        <p:nvPicPr>
          <p:cNvPr id="15"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96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836712"/>
            <a:ext cx="8568952" cy="2448272"/>
          </a:xfrm>
        </p:spPr>
        <p:txBody>
          <a:bodyPr>
            <a:noAutofit/>
          </a:bodyPr>
          <a:lstStyle/>
          <a:p>
            <a:pPr indent="457200" algn="l"/>
            <a:r>
              <a:rPr lang="ru-RU" sz="3200" b="1" dirty="0" smtClean="0">
                <a:solidFill>
                  <a:schemeClr val="tx1"/>
                </a:solidFill>
                <a:latin typeface="Times New Roman" pitchFamily="18" charset="0"/>
                <a:cs typeface="Times New Roman" pitchFamily="18" charset="0"/>
              </a:rPr>
              <a:t>13. Две стороны параллелограмма равны 10 и 9. Из одной вершины на две стороны опустили высоты, как показано на рисунке. Длина большей из высот равна 6. Найдите длину другой высоты.</a:t>
            </a:r>
            <a:endParaRPr lang="ru-RU" sz="32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7964694" y="5517232"/>
            <a:ext cx="697627" cy="584775"/>
          </a:xfrm>
          <a:prstGeom prst="rect">
            <a:avLst/>
          </a:prstGeom>
        </p:spPr>
        <p:txBody>
          <a:bodyPr wrap="none">
            <a:spAutoFit/>
          </a:bodyPr>
          <a:lstStyle/>
          <a:p>
            <a:r>
              <a:rPr lang="ru-RU" sz="3200" b="1" dirty="0" smtClean="0">
                <a:solidFill>
                  <a:prstClr val="black"/>
                </a:solidFill>
                <a:latin typeface="Times New Roman" pitchFamily="18" charset="0"/>
                <a:ea typeface="+mj-ea"/>
                <a:cs typeface="Times New Roman" pitchFamily="18" charset="0"/>
              </a:rPr>
              <a:t>5,4</a:t>
            </a:r>
            <a:endParaRPr lang="ru-RU" sz="3200" dirty="0">
              <a:solidFill>
                <a:prstClr val="black"/>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72" t="8892" r="6403" b="13336"/>
          <a:stretch/>
        </p:blipFill>
        <p:spPr bwMode="auto">
          <a:xfrm>
            <a:off x="1691680" y="3501008"/>
            <a:ext cx="4491536" cy="21833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465095" y="5517232"/>
            <a:ext cx="1447832"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a:t>
            </a:r>
            <a:endParaRPr lang="ru-RU" dirty="0">
              <a:solidFill>
                <a:prstClr val="black"/>
              </a:solidFill>
            </a:endParaRPr>
          </a:p>
        </p:txBody>
      </p:sp>
      <p:sp>
        <p:nvSpPr>
          <p:cNvPr id="6" name="Нижний колонтитул 5"/>
          <p:cNvSpPr>
            <a:spLocks noGrp="1"/>
          </p:cNvSpPr>
          <p:nvPr>
            <p:ph type="ftr" sz="quarter" idx="11"/>
          </p:nvPr>
        </p:nvSpPr>
        <p:spPr/>
        <p:txBody>
          <a:bodyPr/>
          <a:lstStyle/>
          <a:p>
            <a:pPr algn="ctr"/>
            <a:r>
              <a:rPr lang="ru-RU" smtClean="0">
                <a:solidFill>
                  <a:srgbClr val="073E87">
                    <a:shade val="90000"/>
                  </a:srgbClr>
                </a:solidFill>
              </a:rPr>
              <a:t>Мой университет - </a:t>
            </a:r>
            <a:r>
              <a:rPr lang="en-US" smtClean="0">
                <a:solidFill>
                  <a:srgbClr val="073E87">
                    <a:shade val="90000"/>
                  </a:srgbClr>
                </a:solidFill>
              </a:rPr>
              <a:t>www.moi-amour.ru</a:t>
            </a:r>
            <a:endParaRPr lang="ru-RU" dirty="0">
              <a:solidFill>
                <a:srgbClr val="073E87">
                  <a:shade val="90000"/>
                </a:srgbClr>
              </a:solidFill>
            </a:endParaRPr>
          </a:p>
        </p:txBody>
      </p:sp>
      <p:pic>
        <p:nvPicPr>
          <p:cNvPr id="8"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36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99592" y="1124744"/>
            <a:ext cx="8064896" cy="1008112"/>
          </a:xfrm>
        </p:spPr>
        <p:txBody>
          <a:bodyPr>
            <a:noAutofit/>
          </a:bodyPr>
          <a:lstStyle/>
          <a:p>
            <a:pPr indent="457200" algn="l"/>
            <a:r>
              <a:rPr lang="ru-RU" sz="3200" b="1" dirty="0" smtClean="0">
                <a:solidFill>
                  <a:schemeClr val="tx1"/>
                </a:solidFill>
                <a:latin typeface="Times New Roman" pitchFamily="18" charset="0"/>
                <a:cs typeface="Times New Roman" pitchFamily="18" charset="0"/>
              </a:rPr>
              <a:t>14. Найдите площадь трапеции, изображенной на рисунке.                                                   </a:t>
            </a:r>
            <a:endParaRPr lang="ru-RU" sz="32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7669941" y="5446703"/>
            <a:ext cx="800219"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168</a:t>
            </a:r>
            <a:endParaRPr lang="ru-RU" sz="3200" dirty="0">
              <a:solidFill>
                <a:prstClr val="black"/>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00" t="3831" r="11998" b="4232"/>
          <a:stretch/>
        </p:blipFill>
        <p:spPr bwMode="auto">
          <a:xfrm>
            <a:off x="3000980" y="2276872"/>
            <a:ext cx="3089168" cy="23536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090148" y="5446703"/>
            <a:ext cx="1550424"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 </a:t>
            </a:r>
            <a:endParaRPr lang="ru-RU" sz="3200" dirty="0">
              <a:solidFill>
                <a:prstClr val="black"/>
              </a:solidFill>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pPr algn="ctr"/>
            <a:r>
              <a:rPr lang="ru-RU" smtClean="0">
                <a:solidFill>
                  <a:srgbClr val="073E87">
                    <a:shade val="90000"/>
                  </a:srgbClr>
                </a:solidFill>
              </a:rPr>
              <a:t>Мой университет - </a:t>
            </a:r>
            <a:r>
              <a:rPr lang="en-US" smtClean="0">
                <a:solidFill>
                  <a:srgbClr val="073E87">
                    <a:shade val="90000"/>
                  </a:srgbClr>
                </a:solidFill>
              </a:rPr>
              <a:t>www.moi-amour.ru</a:t>
            </a:r>
            <a:endParaRPr lang="ru-RU" dirty="0">
              <a:solidFill>
                <a:srgbClr val="073E87">
                  <a:shade val="90000"/>
                </a:srgbClr>
              </a:solidFill>
            </a:endParaRPr>
          </a:p>
        </p:txBody>
      </p:sp>
      <p:pic>
        <p:nvPicPr>
          <p:cNvPr id="8"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7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1661094"/>
            <a:ext cx="8640960" cy="1584176"/>
          </a:xfrm>
        </p:spPr>
        <p:txBody>
          <a:bodyPr>
            <a:noAutofit/>
          </a:bodyPr>
          <a:lstStyle/>
          <a:p>
            <a:pPr indent="457200" algn="l"/>
            <a:r>
              <a:rPr lang="ru-RU" sz="3200" b="1" dirty="0" smtClean="0">
                <a:solidFill>
                  <a:schemeClr val="tx1"/>
                </a:solidFill>
                <a:latin typeface="Times New Roman" pitchFamily="18" charset="0"/>
                <a:cs typeface="Times New Roman" pitchFamily="18" charset="0"/>
              </a:rPr>
              <a:t>15. Точка О – центр окружности. </a:t>
            </a:r>
            <a:r>
              <a:rPr lang="ru-RU" sz="3200" b="1" dirty="0" smtClean="0">
                <a:solidFill>
                  <a:schemeClr val="tx1"/>
                </a:solidFill>
                <a:latin typeface="Times New Roman" pitchFamily="18" charset="0"/>
                <a:ea typeface="Cambria Math"/>
                <a:cs typeface="Times New Roman" pitchFamily="18" charset="0"/>
              </a:rPr>
              <a:t>∠АСВ=25</a:t>
            </a:r>
            <a:r>
              <a:rPr lang="ru-RU" sz="3200" b="1" baseline="30000" dirty="0" smtClean="0">
                <a:solidFill>
                  <a:schemeClr val="tx1"/>
                </a:solidFill>
                <a:latin typeface="Times New Roman" pitchFamily="18" charset="0"/>
                <a:ea typeface="Cambria Math"/>
                <a:cs typeface="Times New Roman" pitchFamily="18" charset="0"/>
              </a:rPr>
              <a:t>о  </a:t>
            </a:r>
            <a:r>
              <a:rPr lang="ru-RU" sz="3200" b="1" dirty="0" smtClean="0">
                <a:solidFill>
                  <a:schemeClr val="tx1"/>
                </a:solidFill>
                <a:latin typeface="Times New Roman" pitchFamily="18" charset="0"/>
                <a:cs typeface="Times New Roman" pitchFamily="18" charset="0"/>
              </a:rPr>
              <a:t>(см. рисунок). Найдите величину угла АОВ     (в градусах).                                            </a:t>
            </a:r>
            <a:endParaRPr lang="ru-RU" sz="3200" b="1" dirty="0">
              <a:solidFill>
                <a:schemeClr val="tx1"/>
              </a:solidFill>
              <a:latin typeface="+mn-lt"/>
            </a:endParaRPr>
          </a:p>
        </p:txBody>
      </p:sp>
      <p:sp>
        <p:nvSpPr>
          <p:cNvPr id="5" name="Прямоугольник 4"/>
          <p:cNvSpPr/>
          <p:nvPr/>
        </p:nvSpPr>
        <p:spPr>
          <a:xfrm>
            <a:off x="7964338" y="5549543"/>
            <a:ext cx="595035" cy="584775"/>
          </a:xfrm>
          <a:prstGeom prst="rect">
            <a:avLst/>
          </a:prstGeom>
        </p:spPr>
        <p:txBody>
          <a:bodyPr wrap="none">
            <a:spAutoFit/>
          </a:bodyPr>
          <a:lstStyle/>
          <a:p>
            <a:r>
              <a:rPr lang="ru-RU" sz="3200" b="1" dirty="0" smtClean="0">
                <a:solidFill>
                  <a:prstClr val="black"/>
                </a:solidFill>
                <a:latin typeface="Times New Roman" pitchFamily="18" charset="0"/>
                <a:ea typeface="+mj-ea"/>
                <a:cs typeface="Times New Roman" pitchFamily="18" charset="0"/>
              </a:rPr>
              <a:t>50</a:t>
            </a:r>
            <a:endParaRPr lang="ru-RU" sz="3200" dirty="0">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20" t="6837" r="3459" b="11109"/>
          <a:stretch/>
        </p:blipFill>
        <p:spPr bwMode="auto">
          <a:xfrm>
            <a:off x="3131840" y="3249834"/>
            <a:ext cx="2754102" cy="259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516506" y="5549544"/>
            <a:ext cx="1447832"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a:t>
            </a:r>
            <a:endParaRPr lang="ru-RU" dirty="0">
              <a:latin typeface="Times New Roman" pitchFamily="18" charset="0"/>
              <a:cs typeface="Times New Roman" pitchFamily="18" charset="0"/>
            </a:endParaRPr>
          </a:p>
        </p:txBody>
      </p:sp>
      <p:pic>
        <p:nvPicPr>
          <p:cNvPr id="8"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smtClean="0"/>
              <a:t>Рулева Т.Г.</a:t>
            </a:r>
            <a:endParaRPr lang="ru-RU"/>
          </a:p>
        </p:txBody>
      </p:sp>
    </p:spTree>
    <p:extLst>
      <p:ext uri="{BB962C8B-B14F-4D97-AF65-F5344CB8AC3E}">
        <p14:creationId xmlns:p14="http://schemas.microsoft.com/office/powerpoint/2010/main" val="216198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917431"/>
            <a:ext cx="8640960" cy="4167753"/>
          </a:xfrm>
        </p:spPr>
        <p:txBody>
          <a:bodyPr>
            <a:noAutofit/>
          </a:bodyPr>
          <a:lstStyle/>
          <a:p>
            <a:pPr indent="457200" algn="l"/>
            <a:r>
              <a:rPr lang="ru-RU" sz="3200" b="1" dirty="0" smtClean="0">
                <a:solidFill>
                  <a:schemeClr val="tx1"/>
                </a:solidFill>
                <a:latin typeface="Times New Roman" pitchFamily="18" charset="0"/>
                <a:cs typeface="Times New Roman" pitchFamily="18" charset="0"/>
              </a:rPr>
              <a:t>16. Укажите номера верных утверждений:</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1) Через точку, не лежащую на данной прямой, можно провести прямую, параллельную этой прямой.</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2) Треугольник со сторонами 1, 2, 4 существует.</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3) Если в ромбе один из углов равен 90</a:t>
            </a:r>
            <a:r>
              <a:rPr lang="ru-RU" sz="3200" b="1" baseline="30000" dirty="0" smtClean="0">
                <a:solidFill>
                  <a:schemeClr val="tx1"/>
                </a:solidFill>
                <a:latin typeface="Times New Roman" pitchFamily="18" charset="0"/>
                <a:cs typeface="Times New Roman" pitchFamily="18" charset="0"/>
              </a:rPr>
              <a:t>о</a:t>
            </a:r>
            <a:r>
              <a:rPr lang="ru-RU" sz="3200" b="1" dirty="0" smtClean="0">
                <a:solidFill>
                  <a:schemeClr val="tx1"/>
                </a:solidFill>
                <a:latin typeface="Times New Roman" pitchFamily="18" charset="0"/>
                <a:cs typeface="Times New Roman" pitchFamily="18" charset="0"/>
              </a:rPr>
              <a:t>, то такой ромб – квадрат .                  </a:t>
            </a:r>
            <a:r>
              <a:rPr lang="ru-RU" sz="3200" b="1" dirty="0">
                <a:solidFill>
                  <a:schemeClr val="tx1"/>
                </a:solidFill>
                <a:latin typeface="Times New Roman" pitchFamily="18" charset="0"/>
                <a:cs typeface="Times New Roman" pitchFamily="18" charset="0"/>
              </a:rPr>
              <a:t/>
            </a:r>
            <a:br>
              <a:rPr lang="ru-RU" sz="3200" b="1" dirty="0">
                <a:solidFill>
                  <a:schemeClr val="tx1"/>
                </a:solidFill>
                <a:latin typeface="Times New Roman" pitchFamily="18" charset="0"/>
                <a:cs typeface="Times New Roman" pitchFamily="18" charset="0"/>
              </a:rPr>
            </a:br>
            <a:endParaRPr lang="ru-RU" sz="3200" b="1" baseline="30000" dirty="0">
              <a:solidFill>
                <a:schemeClr val="tx1"/>
              </a:solidFill>
              <a:latin typeface="Times New Roman" pitchFamily="18" charset="0"/>
              <a:cs typeface="Times New Roman" pitchFamily="18" charset="0"/>
            </a:endParaRPr>
          </a:p>
        </p:txBody>
      </p:sp>
      <p:sp>
        <p:nvSpPr>
          <p:cNvPr id="4" name="Прямоугольник 3"/>
          <p:cNvSpPr/>
          <p:nvPr/>
        </p:nvSpPr>
        <p:spPr>
          <a:xfrm>
            <a:off x="8028384" y="5653166"/>
            <a:ext cx="595035"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13</a:t>
            </a:r>
            <a:endParaRPr lang="ru-RU" sz="3200" b="1" dirty="0">
              <a:solidFill>
                <a:prstClr val="black"/>
              </a:solidFill>
              <a:latin typeface="Times New Roman" pitchFamily="18" charset="0"/>
              <a:cs typeface="Times New Roman" pitchFamily="18" charset="0"/>
            </a:endParaRPr>
          </a:p>
        </p:txBody>
      </p:sp>
      <p:sp>
        <p:nvSpPr>
          <p:cNvPr id="2" name="Прямоугольник 1"/>
          <p:cNvSpPr/>
          <p:nvPr/>
        </p:nvSpPr>
        <p:spPr>
          <a:xfrm>
            <a:off x="6444208" y="5641264"/>
            <a:ext cx="1447832"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a:t>
            </a:r>
            <a:endParaRPr lang="ru-RU" dirty="0">
              <a:solidFill>
                <a:prstClr val="black"/>
              </a:solidFill>
            </a:endParaRPr>
          </a:p>
        </p:txBody>
      </p:sp>
      <p:sp>
        <p:nvSpPr>
          <p:cNvPr id="6" name="Нижний колонтитул 5"/>
          <p:cNvSpPr>
            <a:spLocks noGrp="1"/>
          </p:cNvSpPr>
          <p:nvPr>
            <p:ph type="ftr" sz="quarter" idx="11"/>
          </p:nvPr>
        </p:nvSpPr>
        <p:spPr/>
        <p:txBody>
          <a:bodyPr/>
          <a:lstStyle/>
          <a:p>
            <a:pPr algn="ctr"/>
            <a:r>
              <a:rPr lang="ru-RU" smtClean="0">
                <a:solidFill>
                  <a:srgbClr val="073E87">
                    <a:shade val="90000"/>
                  </a:srgbClr>
                </a:solidFill>
              </a:rPr>
              <a:t>Мой университет - </a:t>
            </a:r>
            <a:r>
              <a:rPr lang="en-US" smtClean="0">
                <a:solidFill>
                  <a:srgbClr val="073E87">
                    <a:shade val="90000"/>
                  </a:srgbClr>
                </a:solidFill>
              </a:rPr>
              <a:t>www.moi-amour.ru</a:t>
            </a:r>
            <a:endParaRPr lang="ru-RU" dirty="0">
              <a:solidFill>
                <a:srgbClr val="073E87">
                  <a:shade val="90000"/>
                </a:srgbClr>
              </a:solidFill>
            </a:endParaRPr>
          </a:p>
        </p:txBody>
      </p:sp>
      <p:pic>
        <p:nvPicPr>
          <p:cNvPr id="7"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8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704088"/>
            <a:ext cx="8229600" cy="852704"/>
          </a:xfrm>
        </p:spPr>
        <p:txBody>
          <a:bodyPr>
            <a:normAutofit fontScale="90000"/>
          </a:bodyPr>
          <a:lstStyle/>
          <a:p>
            <a:pPr algn="ctr"/>
            <a:r>
              <a:rPr lang="ru-RU" sz="4400" b="1" dirty="0">
                <a:solidFill>
                  <a:prstClr val="black"/>
                </a:solidFill>
                <a:latin typeface="Times New Roman" pitchFamily="18" charset="0"/>
                <a:cs typeface="Times New Roman" pitchFamily="18" charset="0"/>
              </a:rPr>
              <a:t>Карелия – край озер, рек и лесов </a:t>
            </a:r>
            <a:br>
              <a:rPr lang="ru-RU" sz="4400" b="1" dirty="0">
                <a:solidFill>
                  <a:prstClr val="black"/>
                </a:solidFill>
                <a:latin typeface="Times New Roman" pitchFamily="18" charset="0"/>
                <a:cs typeface="Times New Roman" pitchFamily="18" charset="0"/>
              </a:rPr>
            </a:br>
            <a:r>
              <a:rPr lang="ru-RU" sz="2200" dirty="0">
                <a:solidFill>
                  <a:prstClr val="black"/>
                </a:solidFill>
                <a:latin typeface="Times New Roman" pitchFamily="18" charset="0"/>
                <a:cs typeface="Times New Roman" pitchFamily="18" charset="0"/>
              </a:rPr>
              <a:t>(</a:t>
            </a:r>
            <a:r>
              <a:rPr lang="ru-RU" sz="2400" dirty="0">
                <a:solidFill>
                  <a:prstClr val="black"/>
                </a:solidFill>
                <a:latin typeface="Times New Roman" pitchFamily="18" charset="0"/>
                <a:ea typeface="Calibri"/>
                <a:cs typeface="Times New Roman" pitchFamily="18" charset="0"/>
              </a:rPr>
              <a:t>около 60 000 озёр; около 27 000 рек; </a:t>
            </a:r>
            <a:r>
              <a:rPr lang="ru-RU" sz="2400" dirty="0" smtClean="0">
                <a:solidFill>
                  <a:prstClr val="black"/>
                </a:solidFill>
                <a:latin typeface="Times New Roman" pitchFamily="18" charset="0"/>
                <a:ea typeface="Calibri"/>
                <a:cs typeface="Times New Roman" pitchFamily="18" charset="0"/>
              </a:rPr>
              <a:t>85</a:t>
            </a:r>
            <a:r>
              <a:rPr lang="ru-RU" sz="2400" dirty="0">
                <a:solidFill>
                  <a:prstClr val="black"/>
                </a:solidFill>
                <a:latin typeface="Times New Roman" pitchFamily="18" charset="0"/>
                <a:ea typeface="Calibri"/>
                <a:cs typeface="Times New Roman" pitchFamily="18" charset="0"/>
              </a:rPr>
              <a:t>% занимают леса) </a:t>
            </a:r>
            <a:endParaRPr lang="ru-RU" dirty="0"/>
          </a:p>
        </p:txBody>
      </p:sp>
      <p:sp>
        <p:nvSpPr>
          <p:cNvPr id="67589" name="AutoShape 5"/>
          <p:cNvSpPr>
            <a:spLocks noChangeArrowheads="1"/>
          </p:cNvSpPr>
          <p:nvPr/>
        </p:nvSpPr>
        <p:spPr bwMode="gray">
          <a:xfrm>
            <a:off x="4666364" y="2608609"/>
            <a:ext cx="4140527" cy="457200"/>
          </a:xfrm>
          <a:prstGeom prst="roundRect">
            <a:avLst>
              <a:gd name="adj" fmla="val 49106"/>
            </a:avLst>
          </a:prstGeom>
          <a:solidFill>
            <a:srgbClr val="FFFFFF"/>
          </a:solidFill>
          <a:ln w="28575">
            <a:solidFill>
              <a:schemeClr val="accent1"/>
            </a:solidFill>
            <a:round/>
            <a:headEnd/>
            <a:tailEnd/>
          </a:ln>
          <a:effectLst>
            <a:outerShdw dist="107763" dir="2700000" algn="ctr" rotWithShape="0">
              <a:srgbClr val="000000">
                <a:alpha val="50000"/>
              </a:srgbClr>
            </a:outerShdw>
          </a:effectLst>
          <a:scene3d>
            <a:camera prst="orthographicFront"/>
            <a:lightRig rig="threePt" dir="t"/>
          </a:scene3d>
          <a:sp3d>
            <a:bevelT/>
          </a:sp3d>
        </p:spPr>
        <p:txBody>
          <a:bodyPr wrap="none" anchor="ctr"/>
          <a:lstStyle/>
          <a:p>
            <a:pPr fontAlgn="base">
              <a:spcBef>
                <a:spcPct val="0"/>
              </a:spcBef>
              <a:spcAft>
                <a:spcPct val="0"/>
              </a:spcAft>
            </a:pPr>
            <a:r>
              <a:rPr lang="ru-RU" sz="2400" b="1" dirty="0" smtClean="0">
                <a:solidFill>
                  <a:srgbClr val="31B6FD"/>
                </a:solidFill>
                <a:latin typeface="Times New Roman" pitchFamily="18" charset="0"/>
                <a:cs typeface="Times New Roman" pitchFamily="18" charset="0"/>
              </a:rPr>
              <a:t>2.</a:t>
            </a:r>
            <a:endParaRPr lang="ru-RU" sz="2400" dirty="0" smtClean="0">
              <a:solidFill>
                <a:srgbClr val="000000"/>
              </a:solidFill>
              <a:latin typeface="Times New Roman" pitchFamily="18" charset="0"/>
              <a:cs typeface="Times New Roman" pitchFamily="18" charset="0"/>
            </a:endParaRPr>
          </a:p>
        </p:txBody>
      </p:sp>
      <p:sp>
        <p:nvSpPr>
          <p:cNvPr id="67590" name="AutoShape 6"/>
          <p:cNvSpPr>
            <a:spLocks noChangeArrowheads="1"/>
          </p:cNvSpPr>
          <p:nvPr/>
        </p:nvSpPr>
        <p:spPr bwMode="gray">
          <a:xfrm>
            <a:off x="3426779" y="3479801"/>
            <a:ext cx="5410200" cy="457200"/>
          </a:xfrm>
          <a:prstGeom prst="roundRect">
            <a:avLst>
              <a:gd name="adj" fmla="val 49106"/>
            </a:avLst>
          </a:prstGeom>
          <a:solidFill>
            <a:srgbClr val="FFFFFF"/>
          </a:solidFill>
          <a:ln w="28575">
            <a:solidFill>
              <a:schemeClr val="accent1"/>
            </a:solidFill>
            <a:round/>
            <a:headEnd/>
            <a:tailEnd/>
          </a:ln>
          <a:effectLst>
            <a:outerShdw dist="107763" dir="2700000" algn="ctr" rotWithShape="0">
              <a:srgbClr val="000000">
                <a:alpha val="50000"/>
              </a:srgbClr>
            </a:outerShdw>
          </a:effectLst>
        </p:spPr>
        <p:txBody>
          <a:bodyPr wrap="none" anchor="ctr"/>
          <a:lstStyle/>
          <a:p>
            <a:pPr lvl="0" fontAlgn="base">
              <a:spcBef>
                <a:spcPct val="0"/>
              </a:spcBef>
              <a:spcAft>
                <a:spcPct val="0"/>
              </a:spcAft>
            </a:pPr>
            <a:endParaRPr lang="ru-RU" sz="2400" dirty="0" smtClean="0">
              <a:solidFill>
                <a:srgbClr val="000000"/>
              </a:solidFill>
              <a:latin typeface="Times New Roman" pitchFamily="18" charset="0"/>
              <a:cs typeface="Times New Roman" pitchFamily="18" charset="0"/>
            </a:endParaRPr>
          </a:p>
          <a:p>
            <a:pPr lvl="0" fontAlgn="base">
              <a:spcBef>
                <a:spcPct val="0"/>
              </a:spcBef>
              <a:spcAft>
                <a:spcPct val="0"/>
              </a:spcAft>
            </a:pPr>
            <a:r>
              <a:rPr lang="ru-RU" sz="2400" b="1" dirty="0" smtClean="0">
                <a:solidFill>
                  <a:schemeClr val="accent1"/>
                </a:solidFill>
                <a:latin typeface="Times New Roman" pitchFamily="18" charset="0"/>
                <a:cs typeface="Times New Roman" pitchFamily="18" charset="0"/>
              </a:rPr>
              <a:t>3.</a:t>
            </a:r>
            <a:r>
              <a:rPr lang="ru-RU" sz="2400" dirty="0" smtClean="0">
                <a:solidFill>
                  <a:srgbClr val="000000"/>
                </a:solidFill>
                <a:latin typeface="Times New Roman" pitchFamily="18" charset="0"/>
                <a:cs typeface="Times New Roman" pitchFamily="18" charset="0"/>
              </a:rPr>
              <a:t> </a:t>
            </a:r>
            <a:endParaRPr lang="ru-RU" sz="2400" dirty="0">
              <a:solidFill>
                <a:srgbClr val="000000"/>
              </a:solidFill>
              <a:latin typeface="Times New Roman" pitchFamily="18" charset="0"/>
              <a:cs typeface="Times New Roman" pitchFamily="18" charset="0"/>
            </a:endParaRPr>
          </a:p>
          <a:p>
            <a:pPr fontAlgn="base">
              <a:spcBef>
                <a:spcPct val="0"/>
              </a:spcBef>
              <a:spcAft>
                <a:spcPct val="0"/>
              </a:spcAft>
            </a:pPr>
            <a:r>
              <a:rPr lang="ru-RU" sz="2400" b="1" dirty="0" smtClean="0">
                <a:solidFill>
                  <a:srgbClr val="000000"/>
                </a:solidFill>
              </a:rPr>
              <a:t> </a:t>
            </a:r>
            <a:endParaRPr lang="ru-RU" sz="2400" dirty="0" smtClean="0">
              <a:solidFill>
                <a:srgbClr val="000000"/>
              </a:solidFill>
            </a:endParaRPr>
          </a:p>
        </p:txBody>
      </p:sp>
      <p:grpSp>
        <p:nvGrpSpPr>
          <p:cNvPr id="67614" name="Group 30"/>
          <p:cNvGrpSpPr>
            <a:grpSpLocks/>
          </p:cNvGrpSpPr>
          <p:nvPr/>
        </p:nvGrpSpPr>
        <p:grpSpPr bwMode="auto">
          <a:xfrm>
            <a:off x="5199459" y="1757560"/>
            <a:ext cx="3586819" cy="457200"/>
            <a:chOff x="748" y="1207"/>
            <a:chExt cx="2948" cy="288"/>
          </a:xfrm>
        </p:grpSpPr>
        <p:sp>
          <p:nvSpPr>
            <p:cNvPr id="67588" name="AutoShape 4"/>
            <p:cNvSpPr>
              <a:spLocks noChangeArrowheads="1"/>
            </p:cNvSpPr>
            <p:nvPr/>
          </p:nvSpPr>
          <p:spPr bwMode="gray">
            <a:xfrm>
              <a:off x="748" y="1207"/>
              <a:ext cx="2948" cy="288"/>
            </a:xfrm>
            <a:prstGeom prst="roundRect">
              <a:avLst>
                <a:gd name="adj" fmla="val 49106"/>
              </a:avLst>
            </a:prstGeom>
            <a:solidFill>
              <a:srgbClr val="FFFFFF"/>
            </a:solidFill>
            <a:ln w="28575">
              <a:solidFill>
                <a:schemeClr val="accent1"/>
              </a:solidFill>
              <a:round/>
              <a:headEnd/>
              <a:tailEnd/>
            </a:ln>
            <a:effectLst>
              <a:outerShdw dist="107763" dir="2700000" algn="ctr" rotWithShape="0">
                <a:srgbClr val="000000">
                  <a:alpha val="50000"/>
                </a:srgbClr>
              </a:outerShdw>
            </a:effectLst>
          </p:spPr>
          <p:txBody>
            <a:bodyPr wrap="none" anchor="ctr"/>
            <a:lstStyle/>
            <a:p>
              <a:pPr fontAlgn="base">
                <a:spcBef>
                  <a:spcPct val="0"/>
                </a:spcBef>
                <a:spcAft>
                  <a:spcPct val="0"/>
                </a:spcAft>
              </a:pPr>
              <a:r>
                <a:rPr lang="ru-RU" sz="2400" b="1" dirty="0" smtClean="0">
                  <a:solidFill>
                    <a:schemeClr val="accent1"/>
                  </a:solidFill>
                  <a:latin typeface="Times New Roman" pitchFamily="18" charset="0"/>
                  <a:cs typeface="Times New Roman" pitchFamily="18" charset="0"/>
                </a:rPr>
                <a:t>1. </a:t>
              </a:r>
              <a:endParaRPr lang="ru-RU" sz="2400" dirty="0" smtClean="0">
                <a:solidFill>
                  <a:schemeClr val="accent1"/>
                </a:solidFill>
                <a:latin typeface="Times New Roman" pitchFamily="18" charset="0"/>
                <a:cs typeface="Times New Roman" pitchFamily="18" charset="0"/>
              </a:endParaRPr>
            </a:p>
          </p:txBody>
        </p:sp>
        <p:sp>
          <p:nvSpPr>
            <p:cNvPr id="67609" name="Text Box 25">
              <a:hlinkClick r:id="rId2" action="ppaction://hlinksldjump"/>
            </p:cNvPr>
            <p:cNvSpPr txBox="1">
              <a:spLocks noChangeArrowheads="1"/>
            </p:cNvSpPr>
            <p:nvPr/>
          </p:nvSpPr>
          <p:spPr bwMode="auto">
            <a:xfrm>
              <a:off x="1020" y="1207"/>
              <a:ext cx="2676" cy="2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ru-RU" sz="2400" b="1" dirty="0" smtClean="0">
                  <a:solidFill>
                    <a:schemeClr val="accent1"/>
                  </a:solidFill>
                  <a:hlinkClick r:id="rId2" action="ppaction://hlinksldjump"/>
                </a:rPr>
                <a:t>Модуль</a:t>
              </a:r>
              <a:r>
                <a:rPr lang="ru-RU" sz="2400" b="1" dirty="0" smtClean="0">
                  <a:solidFill>
                    <a:srgbClr val="000000"/>
                  </a:solidFill>
                  <a:hlinkClick r:id="rId2" action="ppaction://hlinksldjump"/>
                </a:rPr>
                <a:t> «АЛГЕБРА»</a:t>
              </a:r>
              <a:endParaRPr lang="ru-RU" sz="2400" b="1" dirty="0" smtClean="0">
                <a:solidFill>
                  <a:srgbClr val="000000"/>
                </a:solidFill>
              </a:endParaRPr>
            </a:p>
          </p:txBody>
        </p:sp>
      </p:grpSp>
      <p:sp>
        <p:nvSpPr>
          <p:cNvPr id="67611" name="Text Box 27">
            <a:hlinkClick r:id="" action="ppaction://noaction"/>
          </p:cNvPr>
          <p:cNvSpPr txBox="1">
            <a:spLocks noChangeArrowheads="1"/>
          </p:cNvSpPr>
          <p:nvPr/>
        </p:nvSpPr>
        <p:spPr bwMode="auto">
          <a:xfrm>
            <a:off x="5077090" y="2608609"/>
            <a:ext cx="36941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ru-RU" sz="2400" b="1" dirty="0" smtClean="0">
                <a:solidFill>
                  <a:schemeClr val="accent1"/>
                </a:solidFill>
                <a:hlinkClick r:id="" action="ppaction://noaction"/>
              </a:rPr>
              <a:t>Модуль «ГЕОМЕТРИЯ»</a:t>
            </a:r>
            <a:endParaRPr lang="ru-RU" sz="2400" b="1" dirty="0" smtClean="0">
              <a:solidFill>
                <a:schemeClr val="accent1"/>
              </a:solidFill>
            </a:endParaRPr>
          </a:p>
        </p:txBody>
      </p:sp>
      <p:sp>
        <p:nvSpPr>
          <p:cNvPr id="67612" name="Text Box 28">
            <a:hlinkClick r:id="rId3" action="ppaction://hlinksldjump"/>
          </p:cNvPr>
          <p:cNvSpPr txBox="1">
            <a:spLocks noChangeArrowheads="1"/>
          </p:cNvSpPr>
          <p:nvPr/>
        </p:nvSpPr>
        <p:spPr bwMode="auto">
          <a:xfrm>
            <a:off x="3769915" y="3492502"/>
            <a:ext cx="50994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ru-RU" sz="2400" b="1" dirty="0" smtClean="0">
                <a:solidFill>
                  <a:srgbClr val="000000"/>
                </a:solidFill>
                <a:hlinkClick r:id="rId4" action="ppaction://hlinksldjump"/>
              </a:rPr>
              <a:t>Модуль «Реальная математика»</a:t>
            </a:r>
            <a:endParaRPr lang="ru-RU" sz="2400" b="1" dirty="0" smtClean="0">
              <a:solidFill>
                <a:srgbClr val="000000"/>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2356929"/>
            <a:ext cx="1656184" cy="228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72761" y="5157192"/>
            <a:ext cx="8234130" cy="904863"/>
          </a:xfrm>
          <a:prstGeom prst="rect">
            <a:avLst/>
          </a:prstGeom>
          <a:ln>
            <a:solidFill>
              <a:schemeClr val="accent1"/>
            </a:solidFill>
          </a:ln>
        </p:spPr>
        <p:txBody>
          <a:bodyPr wrap="square">
            <a:spAutoFit/>
          </a:bodyPr>
          <a:lstStyle/>
          <a:p>
            <a:pPr lvl="0" algn="ctr">
              <a:spcBef>
                <a:spcPct val="20000"/>
              </a:spcBef>
              <a:buClr>
                <a:srgbClr val="31B6FD"/>
              </a:buClr>
              <a:buSzPct val="100000"/>
            </a:pPr>
            <a:r>
              <a:rPr lang="ru-RU" sz="2400" b="1" i="1" dirty="0">
                <a:solidFill>
                  <a:srgbClr val="073E87"/>
                </a:solidFill>
                <a:latin typeface="Times New Roman" pitchFamily="18" charset="0"/>
                <a:cs typeface="Times New Roman" pitchFamily="18" charset="0"/>
              </a:rPr>
              <a:t>Площадь – 180520 км</a:t>
            </a:r>
            <a:r>
              <a:rPr lang="ru-RU" sz="2400" b="1" i="1" baseline="30000" dirty="0">
                <a:solidFill>
                  <a:srgbClr val="073E87"/>
                </a:solidFill>
                <a:latin typeface="Times New Roman" pitchFamily="18" charset="0"/>
                <a:cs typeface="Times New Roman" pitchFamily="18" charset="0"/>
              </a:rPr>
              <a:t>2</a:t>
            </a:r>
            <a:r>
              <a:rPr lang="ru-RU" sz="2400" b="1" i="1" dirty="0">
                <a:solidFill>
                  <a:srgbClr val="073E87"/>
                </a:solidFill>
                <a:latin typeface="Times New Roman" pitchFamily="18" charset="0"/>
                <a:cs typeface="Times New Roman" pitchFamily="18" charset="0"/>
              </a:rPr>
              <a:t>                     Население – 639681 чел.</a:t>
            </a:r>
          </a:p>
          <a:p>
            <a:pPr lvl="0" algn="ctr">
              <a:spcBef>
                <a:spcPct val="20000"/>
              </a:spcBef>
              <a:buClr>
                <a:srgbClr val="31B6FD"/>
              </a:buClr>
              <a:buSzPct val="100000"/>
            </a:pPr>
            <a:r>
              <a:rPr lang="ru-RU" sz="2400" b="1" i="1" dirty="0">
                <a:solidFill>
                  <a:srgbClr val="073E87"/>
                </a:solidFill>
                <a:latin typeface="Times New Roman" pitchFamily="18" charset="0"/>
                <a:cs typeface="Times New Roman" pitchFamily="18" charset="0"/>
              </a:rPr>
              <a:t>Столица - г. Петрозаводск</a:t>
            </a:r>
          </a:p>
        </p:txBody>
      </p:sp>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9458" y="4323456"/>
            <a:ext cx="3621741"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668469" y="4362298"/>
            <a:ext cx="2511393" cy="461665"/>
          </a:xfrm>
          <a:prstGeom prst="rect">
            <a:avLst/>
          </a:prstGeom>
        </p:spPr>
        <p:txBody>
          <a:bodyPr wrap="none">
            <a:spAutoFit/>
          </a:bodyPr>
          <a:lstStyle/>
          <a:p>
            <a:r>
              <a:rPr lang="ru-RU" sz="2400" b="1" dirty="0" smtClean="0">
                <a:solidFill>
                  <a:srgbClr val="31B6FD"/>
                </a:solidFill>
                <a:hlinkClick r:id="rId7" action="ppaction://hlinksldjump"/>
              </a:rPr>
              <a:t>«Моя Карелия»</a:t>
            </a:r>
            <a:endParaRPr lang="ru-RU" dirty="0"/>
          </a:p>
        </p:txBody>
      </p:sp>
      <p:sp>
        <p:nvSpPr>
          <p:cNvPr id="6" name="Прямоугольник 5"/>
          <p:cNvSpPr/>
          <p:nvPr/>
        </p:nvSpPr>
        <p:spPr>
          <a:xfrm>
            <a:off x="5322651" y="4391073"/>
            <a:ext cx="415498" cy="461665"/>
          </a:xfrm>
          <a:prstGeom prst="rect">
            <a:avLst/>
          </a:prstGeom>
        </p:spPr>
        <p:txBody>
          <a:bodyPr wrap="none">
            <a:spAutoFit/>
          </a:bodyPr>
          <a:lstStyle/>
          <a:p>
            <a:r>
              <a:rPr lang="ru-RU" sz="2400" b="1" dirty="0" smtClean="0">
                <a:solidFill>
                  <a:srgbClr val="31B6FD"/>
                </a:solidFill>
                <a:latin typeface="Times New Roman" pitchFamily="18" charset="0"/>
                <a:cs typeface="Times New Roman" pitchFamily="18" charset="0"/>
              </a:rPr>
              <a:t>4.</a:t>
            </a:r>
            <a:endParaRPr lang="ru-RU" dirty="0"/>
          </a:p>
        </p:txBody>
      </p:sp>
      <p:sp>
        <p:nvSpPr>
          <p:cNvPr id="4" name="Нижний колонтитул 3"/>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Tree>
    <p:extLst>
      <p:ext uri="{BB962C8B-B14F-4D97-AF65-F5344CB8AC3E}">
        <p14:creationId xmlns:p14="http://schemas.microsoft.com/office/powerpoint/2010/main" val="3383969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Заголовок 3"/>
              <p:cNvSpPr>
                <a:spLocks noGrp="1"/>
              </p:cNvSpPr>
              <p:nvPr>
                <p:ph type="title"/>
              </p:nvPr>
            </p:nvSpPr>
            <p:spPr>
              <a:xfrm>
                <a:off x="251520" y="764704"/>
                <a:ext cx="8640960" cy="2160240"/>
              </a:xfrm>
            </p:spPr>
            <p:txBody>
              <a:bodyPr>
                <a:noAutofit/>
              </a:bodyPr>
              <a:lstStyle/>
              <a:p>
                <a:pPr indent="457200" algn="l"/>
                <a:r>
                  <a:rPr lang="ru-RU" sz="3200" b="1" dirty="0" smtClean="0">
                    <a:solidFill>
                      <a:schemeClr val="tx1"/>
                    </a:solidFill>
                    <a:latin typeface="Times New Roman" pitchFamily="18" charset="0"/>
                    <a:cs typeface="Times New Roman" pitchFamily="18" charset="0"/>
                  </a:rPr>
                  <a:t>17. Длина вектора  </a:t>
                </a:r>
                <a14:m>
                  <m:oMath xmlns:m="http://schemas.openxmlformats.org/officeDocument/2006/math">
                    <m:bar>
                      <m:barPr>
                        <m:pos m:val="top"/>
                        <m:ctrlPr>
                          <a:rPr lang="en-US" sz="3200" b="1" i="1" smtClean="0">
                            <a:solidFill>
                              <a:schemeClr val="tx1"/>
                            </a:solidFill>
                            <a:latin typeface="Cambria Math"/>
                          </a:rPr>
                        </m:ctrlPr>
                      </m:barPr>
                      <m:e>
                        <m:r>
                          <a:rPr lang="ru-RU" sz="3200" b="1" i="1" smtClean="0">
                            <a:solidFill>
                              <a:schemeClr val="tx1"/>
                            </a:solidFill>
                            <a:latin typeface="Cambria Math"/>
                          </a:rPr>
                          <m:t>АВ</m:t>
                        </m:r>
                      </m:e>
                    </m:bar>
                  </m:oMath>
                </a14:m>
                <a:r>
                  <a:rPr lang="ru-RU" sz="3200" b="1" dirty="0" smtClean="0">
                    <a:solidFill>
                      <a:schemeClr val="tx1"/>
                    </a:solidFill>
                    <a:latin typeface="Times New Roman" pitchFamily="18" charset="0"/>
                    <a:cs typeface="Times New Roman" pitchFamily="18" charset="0"/>
                  </a:rPr>
                  <a:t> равна 3, длина вектора</a:t>
                </a:r>
                <a:r>
                  <a:rPr lang="ru-RU" sz="3200" b="1" dirty="0">
                    <a:solidFill>
                      <a:prstClr val="black"/>
                    </a:solidFill>
                    <a:latin typeface="Times New Roman" pitchFamily="18" charset="0"/>
                    <a:cs typeface="Times New Roman" pitchFamily="18" charset="0"/>
                  </a:rPr>
                  <a:t> </a:t>
                </a:r>
                <a14:m>
                  <m:oMath xmlns:m="http://schemas.openxmlformats.org/officeDocument/2006/math">
                    <m:bar>
                      <m:barPr>
                        <m:pos m:val="top"/>
                        <m:ctrlPr>
                          <a:rPr lang="ru-RU" sz="3200" b="1" i="1" smtClean="0">
                            <a:solidFill>
                              <a:prstClr val="black"/>
                            </a:solidFill>
                            <a:latin typeface="Cambria Math"/>
                          </a:rPr>
                        </m:ctrlPr>
                      </m:barPr>
                      <m:e>
                        <m:r>
                          <a:rPr lang="ru-RU" sz="3200" b="1" i="1" smtClean="0">
                            <a:solidFill>
                              <a:prstClr val="black"/>
                            </a:solidFill>
                            <a:latin typeface="Cambria Math"/>
                          </a:rPr>
                          <m:t>АС</m:t>
                        </m:r>
                      </m:e>
                    </m:bar>
                  </m:oMath>
                </a14:m>
                <a:r>
                  <a:rPr lang="ru-RU" sz="3200" b="1" dirty="0" smtClean="0">
                    <a:solidFill>
                      <a:schemeClr val="tx1"/>
                    </a:solidFill>
                    <a:latin typeface="Times New Roman" pitchFamily="18" charset="0"/>
                    <a:cs typeface="Times New Roman" pitchFamily="18" charset="0"/>
                  </a:rPr>
                  <a:t> равна 5. Косинус угла между этими векторами равен 1</a:t>
                </a:r>
                <a:r>
                  <a:rPr lang="en-US" sz="3200" b="1" dirty="0" smtClean="0">
                    <a:solidFill>
                      <a:schemeClr val="tx1"/>
                    </a:solidFill>
                    <a:latin typeface="Times New Roman" pitchFamily="18" charset="0"/>
                    <a:cs typeface="Times New Roman" pitchFamily="18" charset="0"/>
                  </a:rPr>
                  <a:t>/15</a:t>
                </a:r>
                <a:r>
                  <a:rPr lang="ru-RU" sz="3200" b="1" dirty="0" smtClean="0">
                    <a:solidFill>
                      <a:schemeClr val="tx1"/>
                    </a:solidFill>
                    <a:latin typeface="Times New Roman" pitchFamily="18" charset="0"/>
                    <a:cs typeface="Times New Roman" pitchFamily="18" charset="0"/>
                  </a:rPr>
                  <a:t>. Найдите длину вектора </a:t>
                </a:r>
                <a:r>
                  <a:rPr lang="ru-RU" sz="3200" b="1" dirty="0">
                    <a:solidFill>
                      <a:prstClr val="black"/>
                    </a:solidFill>
                    <a:latin typeface="Times New Roman" pitchFamily="18" charset="0"/>
                    <a:cs typeface="Times New Roman" pitchFamily="18" charset="0"/>
                  </a:rPr>
                  <a:t> </a:t>
                </a:r>
                <a14:m>
                  <m:oMath xmlns:m="http://schemas.openxmlformats.org/officeDocument/2006/math">
                    <m:bar>
                      <m:barPr>
                        <m:pos m:val="top"/>
                        <m:ctrlPr>
                          <a:rPr lang="ru-RU" sz="3200" b="1" i="1">
                            <a:solidFill>
                              <a:prstClr val="black"/>
                            </a:solidFill>
                            <a:latin typeface="Cambria Math"/>
                          </a:rPr>
                        </m:ctrlPr>
                      </m:barPr>
                      <m:e>
                        <m:r>
                          <a:rPr lang="ru-RU" sz="3200" b="1" i="1">
                            <a:solidFill>
                              <a:prstClr val="black"/>
                            </a:solidFill>
                            <a:latin typeface="Cambria Math"/>
                          </a:rPr>
                          <m:t>АВ</m:t>
                        </m:r>
                      </m:e>
                    </m:bar>
                  </m:oMath>
                </a14:m>
                <a:r>
                  <a:rPr lang="ru-RU" sz="3200" b="1" dirty="0">
                    <a:solidFill>
                      <a:prstClr val="black"/>
                    </a:solidFill>
                    <a:latin typeface="Times New Roman" pitchFamily="18" charset="0"/>
                    <a:cs typeface="Times New Roman" pitchFamily="18" charset="0"/>
                  </a:rPr>
                  <a:t> + </a:t>
                </a:r>
                <a14:m>
                  <m:oMath xmlns:m="http://schemas.openxmlformats.org/officeDocument/2006/math">
                    <m:bar>
                      <m:barPr>
                        <m:pos m:val="top"/>
                        <m:ctrlPr>
                          <a:rPr lang="ru-RU" sz="3200" b="1" i="1">
                            <a:solidFill>
                              <a:prstClr val="black"/>
                            </a:solidFill>
                            <a:latin typeface="Cambria Math"/>
                          </a:rPr>
                        </m:ctrlPr>
                      </m:barPr>
                      <m:e>
                        <m:r>
                          <a:rPr lang="ru-RU" sz="3200" b="1" i="1">
                            <a:solidFill>
                              <a:prstClr val="black"/>
                            </a:solidFill>
                            <a:latin typeface="Cambria Math"/>
                          </a:rPr>
                          <m:t>АС.</m:t>
                        </m:r>
                      </m:e>
                    </m:bar>
                  </m:oMath>
                </a14:m>
                <a:r>
                  <a:rPr lang="ru-RU" sz="3200" b="1" dirty="0">
                    <a:solidFill>
                      <a:prstClr val="black"/>
                    </a:solidFill>
                    <a:latin typeface="Times New Roman" pitchFamily="18" charset="0"/>
                    <a:cs typeface="Times New Roman" pitchFamily="18" charset="0"/>
                  </a:rPr>
                  <a:t> </a:t>
                </a:r>
                <a:r>
                  <a:rPr lang="ru-RU" sz="3200" b="1" dirty="0" smtClean="0">
                    <a:solidFill>
                      <a:schemeClr val="tx1"/>
                    </a:solidFill>
                    <a:latin typeface="Times New Roman" pitchFamily="18" charset="0"/>
                    <a:cs typeface="Times New Roman" pitchFamily="18" charset="0"/>
                  </a:rPr>
                  <a:t> </a:t>
                </a:r>
                <a:endParaRPr lang="ru-RU" sz="3200" b="1" dirty="0">
                  <a:solidFill>
                    <a:schemeClr val="tx1"/>
                  </a:solidFill>
                  <a:latin typeface="Times New Roman" pitchFamily="18" charset="0"/>
                  <a:cs typeface="Times New Roman" pitchFamily="18" charset="0"/>
                </a:endParaRPr>
              </a:p>
            </p:txBody>
          </p:sp>
        </mc:Choice>
        <mc:Fallback xmlns="">
          <p:sp>
            <p:nvSpPr>
              <p:cNvPr id="4" name="Заголовок 3"/>
              <p:cNvSpPr>
                <a:spLocks noGrp="1" noRot="1" noChangeAspect="1" noMove="1" noResize="1" noEditPoints="1" noAdjustHandles="1" noChangeArrowheads="1" noChangeShapeType="1" noTextEdit="1"/>
              </p:cNvSpPr>
              <p:nvPr>
                <p:ph type="title"/>
              </p:nvPr>
            </p:nvSpPr>
            <p:spPr>
              <a:xfrm>
                <a:off x="251520" y="764704"/>
                <a:ext cx="8640960" cy="2160240"/>
              </a:xfrm>
              <a:blipFill rotWithShape="1">
                <a:blip r:embed="rId3"/>
                <a:stretch>
                  <a:fillRect l="-2821" t="-1408" r="-3879" b="-11268"/>
                </a:stretch>
              </a:blipFill>
            </p:spPr>
            <p:txBody>
              <a:bodyPr/>
              <a:lstStyle/>
              <a:p>
                <a:r>
                  <a:rPr lang="ru-RU">
                    <a:noFill/>
                  </a:rPr>
                  <a:t> </a:t>
                </a:r>
              </a:p>
            </p:txBody>
          </p:sp>
        </mc:Fallback>
      </mc:AlternateContent>
      <p:sp>
        <p:nvSpPr>
          <p:cNvPr id="5" name="Прямоугольник 4"/>
          <p:cNvSpPr/>
          <p:nvPr/>
        </p:nvSpPr>
        <p:spPr>
          <a:xfrm>
            <a:off x="7839213" y="5372398"/>
            <a:ext cx="389850" cy="584775"/>
          </a:xfrm>
          <a:prstGeom prst="rect">
            <a:avLst/>
          </a:prstGeom>
        </p:spPr>
        <p:txBody>
          <a:bodyPr wrap="none">
            <a:spAutoFit/>
          </a:bodyPr>
          <a:lstStyle/>
          <a:p>
            <a:r>
              <a:rPr lang="ru-RU" sz="3200" b="1" dirty="0" smtClean="0">
                <a:solidFill>
                  <a:prstClr val="black"/>
                </a:solidFill>
                <a:latin typeface="Times New Roman" pitchFamily="18" charset="0"/>
                <a:ea typeface="+mj-ea"/>
                <a:cs typeface="Times New Roman" pitchFamily="18" charset="0"/>
              </a:rPr>
              <a:t>6</a:t>
            </a:r>
            <a:endParaRPr lang="ru-RU" sz="3200" dirty="0">
              <a:solidFill>
                <a:prstClr val="black"/>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564904"/>
            <a:ext cx="2361363" cy="28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6301712" y="5396434"/>
            <a:ext cx="1550424"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 </a:t>
            </a:r>
            <a:endParaRPr lang="ru-RU" dirty="0">
              <a:solidFill>
                <a:prstClr val="black"/>
              </a:solidFill>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lgn="ctr"/>
            <a:r>
              <a:rPr lang="ru-RU" smtClean="0">
                <a:solidFill>
                  <a:srgbClr val="073E87">
                    <a:shade val="90000"/>
                  </a:srgbClr>
                </a:solidFill>
              </a:rPr>
              <a:t>Мой университет - </a:t>
            </a:r>
            <a:r>
              <a:rPr lang="en-US" smtClean="0">
                <a:solidFill>
                  <a:srgbClr val="073E87">
                    <a:shade val="90000"/>
                  </a:srgbClr>
                </a:solidFill>
              </a:rPr>
              <a:t>www.moi-amour.ru</a:t>
            </a:r>
            <a:endParaRPr lang="ru-RU" dirty="0">
              <a:solidFill>
                <a:srgbClr val="073E87">
                  <a:shade val="90000"/>
                </a:srgbClr>
              </a:solidFill>
            </a:endParaRPr>
          </a:p>
        </p:txBody>
      </p:sp>
      <p:pic>
        <p:nvPicPr>
          <p:cNvPr id="8"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6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836712"/>
            <a:ext cx="8964488" cy="2016224"/>
          </a:xfrm>
        </p:spPr>
        <p:txBody>
          <a:bodyPr>
            <a:noAutofit/>
          </a:bodyPr>
          <a:lstStyle/>
          <a:p>
            <a:pPr indent="457200" algn="l"/>
            <a:r>
              <a:rPr lang="ru-RU" sz="3200" b="1" dirty="0" smtClean="0">
                <a:solidFill>
                  <a:schemeClr val="tx1"/>
                </a:solidFill>
                <a:latin typeface="Times New Roman" pitchFamily="18" charset="0"/>
                <a:cs typeface="Times New Roman" pitchFamily="18" charset="0"/>
              </a:rPr>
              <a:t>18. В параллелограмме </a:t>
            </a:r>
            <a:r>
              <a:rPr lang="en-US" sz="3200" b="1" dirty="0" smtClean="0">
                <a:solidFill>
                  <a:schemeClr val="tx1"/>
                </a:solidFill>
                <a:latin typeface="Times New Roman" pitchFamily="18" charset="0"/>
                <a:cs typeface="Times New Roman" pitchFamily="18" charset="0"/>
              </a:rPr>
              <a:t>ABCD</a:t>
            </a:r>
            <a:r>
              <a:rPr lang="ru-RU" sz="3200" b="1" dirty="0" smtClean="0">
                <a:solidFill>
                  <a:schemeClr val="tx1"/>
                </a:solidFill>
                <a:latin typeface="Times New Roman" pitchFamily="18" charset="0"/>
                <a:cs typeface="Times New Roman" pitchFamily="18" charset="0"/>
              </a:rPr>
              <a:t> точка </a:t>
            </a:r>
            <a:br>
              <a:rPr lang="ru-RU" sz="3200" b="1" dirty="0" smtClean="0">
                <a:solidFill>
                  <a:schemeClr val="tx1"/>
                </a:solidFill>
                <a:latin typeface="Times New Roman" pitchFamily="18" charset="0"/>
                <a:cs typeface="Times New Roman" pitchFamily="18" charset="0"/>
              </a:rPr>
            </a:br>
            <a:r>
              <a:rPr lang="en-US" sz="3200" b="1" dirty="0" smtClean="0">
                <a:solidFill>
                  <a:schemeClr val="tx1"/>
                </a:solidFill>
                <a:latin typeface="Times New Roman" pitchFamily="18" charset="0"/>
                <a:cs typeface="Times New Roman" pitchFamily="18" charset="0"/>
              </a:rPr>
              <a:t>E</a:t>
            </a:r>
            <a:r>
              <a:rPr lang="ru-RU" sz="3200" b="1" dirty="0" smtClean="0">
                <a:solidFill>
                  <a:schemeClr val="tx1"/>
                </a:solidFill>
                <a:latin typeface="Times New Roman" pitchFamily="18" charset="0"/>
                <a:cs typeface="Times New Roman" pitchFamily="18" charset="0"/>
              </a:rPr>
              <a:t>- середина стороны </a:t>
            </a:r>
            <a:r>
              <a:rPr lang="en-US" sz="3200" b="1" dirty="0" smtClean="0">
                <a:solidFill>
                  <a:schemeClr val="tx1"/>
                </a:solidFill>
                <a:latin typeface="Times New Roman" pitchFamily="18" charset="0"/>
                <a:cs typeface="Times New Roman" pitchFamily="18" charset="0"/>
              </a:rPr>
              <a:t>AB.</a:t>
            </a:r>
            <a:r>
              <a:rPr lang="ru-RU" sz="3200" b="1" dirty="0" smtClean="0">
                <a:solidFill>
                  <a:schemeClr val="tx1"/>
                </a:solidFill>
                <a:latin typeface="Times New Roman" pitchFamily="18" charset="0"/>
                <a:cs typeface="Times New Roman" pitchFamily="18" charset="0"/>
              </a:rPr>
              <a:t> Известно, что </a:t>
            </a:r>
            <a:r>
              <a:rPr lang="en-US" sz="3200" b="1" dirty="0" smtClean="0">
                <a:solidFill>
                  <a:schemeClr val="tx1"/>
                </a:solidFill>
                <a:latin typeface="Times New Roman" pitchFamily="18" charset="0"/>
                <a:cs typeface="Times New Roman" pitchFamily="18" charset="0"/>
              </a:rPr>
              <a:t>EC=ED.</a:t>
            </a:r>
            <a:r>
              <a:rPr lang="ru-RU" sz="3200" b="1" dirty="0" smtClean="0">
                <a:solidFill>
                  <a:schemeClr val="tx1"/>
                </a:solidFill>
                <a:latin typeface="Times New Roman" pitchFamily="18" charset="0"/>
                <a:cs typeface="Times New Roman" pitchFamily="18" charset="0"/>
              </a:rPr>
              <a:t> Докажите, что данный параллелограмм – прямоугольник</a:t>
            </a:r>
            <a:r>
              <a:rPr lang="ru-RU" sz="3200" b="1" dirty="0" smtClean="0">
                <a:solidFill>
                  <a:schemeClr val="tx1"/>
                </a:solidFill>
                <a:latin typeface="+mn-lt"/>
              </a:rPr>
              <a:t>.</a:t>
            </a:r>
            <a:endParaRPr lang="ru-RU" sz="3200" b="1" dirty="0">
              <a:solidFill>
                <a:schemeClr val="tx1"/>
              </a:solidFill>
              <a:latin typeface="+mn-lt"/>
            </a:endParaRPr>
          </a:p>
        </p:txBody>
      </p:sp>
      <p:sp>
        <p:nvSpPr>
          <p:cNvPr id="2" name="Объект 1"/>
          <p:cNvSpPr>
            <a:spLocks noGrp="1"/>
          </p:cNvSpPr>
          <p:nvPr>
            <p:ph idx="1"/>
          </p:nvPr>
        </p:nvSpPr>
        <p:spPr>
          <a:xfrm>
            <a:off x="251520" y="3047426"/>
            <a:ext cx="6696744" cy="3024336"/>
          </a:xfrm>
        </p:spPr>
        <p:txBody>
          <a:bodyPr>
            <a:noAutofit/>
          </a:bodyPr>
          <a:lstStyle/>
          <a:p>
            <a:pPr marL="0" indent="0">
              <a:buNone/>
            </a:pPr>
            <a:r>
              <a:rPr lang="ru-RU" sz="2800" b="1" i="1" dirty="0" smtClean="0">
                <a:solidFill>
                  <a:schemeClr val="tx2"/>
                </a:solidFill>
              </a:rPr>
              <a:t>Доказательство: </a:t>
            </a:r>
          </a:p>
          <a:p>
            <a:pPr marL="0" indent="0">
              <a:buNone/>
            </a:pPr>
            <a:r>
              <a:rPr lang="ru-RU" sz="2800" b="1" i="1" dirty="0" smtClean="0">
                <a:solidFill>
                  <a:schemeClr val="tx2"/>
                </a:solidFill>
              </a:rPr>
              <a:t>∆</a:t>
            </a:r>
            <a:r>
              <a:rPr lang="en-US" sz="2800" b="1" i="1" dirty="0" smtClean="0">
                <a:solidFill>
                  <a:schemeClr val="tx2"/>
                </a:solidFill>
              </a:rPr>
              <a:t>BEC </a:t>
            </a:r>
            <a:r>
              <a:rPr lang="ru-RU" sz="2800" b="1" i="1" dirty="0">
                <a:solidFill>
                  <a:schemeClr val="tx2"/>
                </a:solidFill>
              </a:rPr>
              <a:t>=</a:t>
            </a:r>
            <a:r>
              <a:rPr lang="ru-RU" sz="2800" b="1" i="1" dirty="0" smtClean="0">
                <a:solidFill>
                  <a:schemeClr val="tx2"/>
                </a:solidFill>
              </a:rPr>
              <a:t> ∆</a:t>
            </a:r>
            <a:r>
              <a:rPr lang="en-US" sz="2800" b="1" i="1" dirty="0" smtClean="0">
                <a:solidFill>
                  <a:schemeClr val="tx2"/>
                </a:solidFill>
              </a:rPr>
              <a:t>AED</a:t>
            </a:r>
            <a:r>
              <a:rPr lang="ru-RU" sz="2800" b="1" i="1" dirty="0" smtClean="0">
                <a:solidFill>
                  <a:schemeClr val="tx2"/>
                </a:solidFill>
              </a:rPr>
              <a:t> по трем сторонам</a:t>
            </a:r>
            <a:r>
              <a:rPr lang="en-US" sz="2800" b="1" i="1" dirty="0" smtClean="0">
                <a:solidFill>
                  <a:schemeClr val="tx2"/>
                </a:solidFill>
              </a:rPr>
              <a:t>.</a:t>
            </a:r>
            <a:endParaRPr lang="ru-RU" sz="2800" b="1" i="1" dirty="0" smtClean="0">
              <a:solidFill>
                <a:schemeClr val="tx2"/>
              </a:solidFill>
            </a:endParaRPr>
          </a:p>
          <a:p>
            <a:pPr marL="0" indent="0">
              <a:buNone/>
            </a:pPr>
            <a:r>
              <a:rPr lang="ru-RU" sz="2800" b="1" i="1" dirty="0" smtClean="0">
                <a:solidFill>
                  <a:schemeClr val="tx2"/>
                </a:solidFill>
              </a:rPr>
              <a:t>Значит, </a:t>
            </a:r>
            <a:r>
              <a:rPr lang="ru-RU" sz="2800" b="1" i="1" dirty="0" smtClean="0">
                <a:solidFill>
                  <a:schemeClr val="tx2"/>
                </a:solidFill>
                <a:ea typeface="Cambria Math"/>
              </a:rPr>
              <a:t>∠</a:t>
            </a:r>
            <a:r>
              <a:rPr lang="en-US" sz="2800" b="1" i="1" dirty="0" smtClean="0">
                <a:solidFill>
                  <a:schemeClr val="tx2"/>
                </a:solidFill>
                <a:ea typeface="Cambria Math"/>
              </a:rPr>
              <a:t>CBE=</a:t>
            </a:r>
            <a:r>
              <a:rPr lang="ru-RU" sz="2800" b="1" i="1" dirty="0">
                <a:solidFill>
                  <a:schemeClr val="tx2"/>
                </a:solidFill>
                <a:ea typeface="Cambria Math"/>
              </a:rPr>
              <a:t> </a:t>
            </a:r>
            <a:r>
              <a:rPr lang="ru-RU" sz="2800" b="1" i="1" dirty="0" smtClean="0">
                <a:solidFill>
                  <a:schemeClr val="tx2"/>
                </a:solidFill>
                <a:ea typeface="Cambria Math"/>
              </a:rPr>
              <a:t>∠</a:t>
            </a:r>
            <a:r>
              <a:rPr lang="en-US" sz="2800" b="1" i="1" dirty="0" smtClean="0">
                <a:solidFill>
                  <a:schemeClr val="tx2"/>
                </a:solidFill>
                <a:ea typeface="Cambria Math"/>
              </a:rPr>
              <a:t>DAE. </a:t>
            </a:r>
            <a:r>
              <a:rPr lang="ru-RU" sz="2800" b="1" i="1" dirty="0" smtClean="0">
                <a:solidFill>
                  <a:schemeClr val="tx2"/>
                </a:solidFill>
                <a:ea typeface="Cambria Math"/>
              </a:rPr>
              <a:t> </a:t>
            </a:r>
          </a:p>
          <a:p>
            <a:pPr marL="0" indent="0">
              <a:buNone/>
            </a:pPr>
            <a:r>
              <a:rPr lang="ru-RU" sz="2800" b="1" i="1" dirty="0" smtClean="0">
                <a:solidFill>
                  <a:schemeClr val="tx2"/>
                </a:solidFill>
                <a:ea typeface="Cambria Math"/>
              </a:rPr>
              <a:t>Так как их сумма равна 180</a:t>
            </a:r>
            <a:r>
              <a:rPr lang="ru-RU" sz="2800" b="1" i="1" baseline="30000" dirty="0" smtClean="0">
                <a:solidFill>
                  <a:schemeClr val="tx2"/>
                </a:solidFill>
                <a:ea typeface="Cambria Math"/>
              </a:rPr>
              <a:t>0</a:t>
            </a:r>
            <a:r>
              <a:rPr lang="ru-RU" sz="2800" b="1" i="1" dirty="0" smtClean="0">
                <a:solidFill>
                  <a:schemeClr val="tx2"/>
                </a:solidFill>
                <a:ea typeface="Cambria Math"/>
              </a:rPr>
              <a:t>, то </a:t>
            </a:r>
          </a:p>
          <a:p>
            <a:pPr marL="0" indent="0">
              <a:buNone/>
            </a:pPr>
            <a:r>
              <a:rPr lang="ru-RU" sz="2800" b="1" i="1" dirty="0" smtClean="0">
                <a:solidFill>
                  <a:schemeClr val="tx2"/>
                </a:solidFill>
                <a:ea typeface="Cambria Math"/>
              </a:rPr>
              <a:t>углы равны 90</a:t>
            </a:r>
            <a:r>
              <a:rPr lang="ru-RU" sz="2800" b="1" i="1" baseline="30000" dirty="0" smtClean="0">
                <a:solidFill>
                  <a:schemeClr val="tx2"/>
                </a:solidFill>
                <a:ea typeface="Cambria Math"/>
              </a:rPr>
              <a:t>о</a:t>
            </a:r>
            <a:r>
              <a:rPr lang="ru-RU" sz="2800" b="1" i="1" dirty="0" smtClean="0">
                <a:solidFill>
                  <a:schemeClr val="tx2"/>
                </a:solidFill>
                <a:ea typeface="Cambria Math"/>
              </a:rPr>
              <a:t>. Такой параллелограмм – прямоугольник.</a:t>
            </a:r>
            <a:endParaRPr lang="ru-RU" sz="2800" b="1" i="1" baseline="30000" dirty="0">
              <a:solidFill>
                <a:schemeClr val="tx2"/>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52" t="10701" r="5152" b="7262"/>
          <a:stretch/>
        </p:blipFill>
        <p:spPr bwMode="auto">
          <a:xfrm>
            <a:off x="6208119" y="3573016"/>
            <a:ext cx="2616576" cy="19731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ижний колонтитул 4"/>
          <p:cNvSpPr>
            <a:spLocks noGrp="1"/>
          </p:cNvSpPr>
          <p:nvPr>
            <p:ph type="ftr" sz="quarter" idx="11"/>
          </p:nvPr>
        </p:nvSpPr>
        <p:spPr/>
        <p:txBody>
          <a:bodyPr/>
          <a:lstStyle/>
          <a:p>
            <a:pPr algn="ctr"/>
            <a:r>
              <a:rPr lang="ru-RU" smtClean="0">
                <a:solidFill>
                  <a:srgbClr val="073E87">
                    <a:shade val="90000"/>
                  </a:srgbClr>
                </a:solidFill>
              </a:rPr>
              <a:t>Мой университет - </a:t>
            </a:r>
            <a:r>
              <a:rPr lang="en-US" smtClean="0">
                <a:solidFill>
                  <a:srgbClr val="073E87">
                    <a:shade val="90000"/>
                  </a:srgbClr>
                </a:solidFill>
              </a:rPr>
              <a:t>www.moi-amour.ru</a:t>
            </a:r>
            <a:endParaRPr lang="ru-RU" dirty="0">
              <a:solidFill>
                <a:srgbClr val="073E87">
                  <a:shade val="90000"/>
                </a:srgbClr>
              </a:solidFill>
            </a:endParaRPr>
          </a:p>
        </p:txBody>
      </p:sp>
      <p:pic>
        <p:nvPicPr>
          <p:cNvPr id="7"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47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107504" y="620688"/>
            <a:ext cx="9036496" cy="2448272"/>
          </a:xfrm>
        </p:spPr>
        <p:txBody>
          <a:bodyPr>
            <a:noAutofit/>
          </a:bodyPr>
          <a:lstStyle/>
          <a:p>
            <a:pPr marL="0" indent="274320">
              <a:spcBef>
                <a:spcPts val="0"/>
              </a:spcBef>
              <a:buNone/>
            </a:pPr>
            <a:r>
              <a:rPr lang="ru-RU" sz="3000" b="1" dirty="0">
                <a:solidFill>
                  <a:prstClr val="black"/>
                </a:solidFill>
                <a:latin typeface="Times New Roman" pitchFamily="18" charset="0"/>
                <a:ea typeface="+mj-ea"/>
                <a:cs typeface="Times New Roman" pitchFamily="18" charset="0"/>
              </a:rPr>
              <a:t>19. Основание АС равнобедренного </a:t>
            </a:r>
            <a:r>
              <a:rPr lang="ru-RU" sz="3000" b="1" i="1" dirty="0">
                <a:solidFill>
                  <a:prstClr val="black"/>
                </a:solidFill>
                <a:latin typeface="Times New Roman" pitchFamily="18" charset="0"/>
                <a:ea typeface="+mj-ea"/>
                <a:cs typeface="Times New Roman" pitchFamily="18" charset="0"/>
              </a:rPr>
              <a:t>∆</a:t>
            </a:r>
            <a:r>
              <a:rPr lang="ru-RU" sz="3000" b="1" dirty="0" smtClean="0">
                <a:solidFill>
                  <a:prstClr val="black"/>
                </a:solidFill>
                <a:latin typeface="Times New Roman" pitchFamily="18" charset="0"/>
                <a:ea typeface="+mj-ea"/>
                <a:cs typeface="Times New Roman" pitchFamily="18" charset="0"/>
              </a:rPr>
              <a:t>АВС равно </a:t>
            </a:r>
            <a:r>
              <a:rPr lang="ru-RU" sz="3000" b="1" dirty="0">
                <a:solidFill>
                  <a:prstClr val="black"/>
                </a:solidFill>
                <a:latin typeface="Times New Roman" pitchFamily="18" charset="0"/>
                <a:ea typeface="+mj-ea"/>
                <a:cs typeface="Times New Roman" pitchFamily="18" charset="0"/>
              </a:rPr>
              <a:t>12. Окружность радиуса 8 с центром вне этого треугольника касается продолжений боковых сторон треугольника и касается основания АС. Найдите радиус окружности, вписанной в </a:t>
            </a:r>
            <a:r>
              <a:rPr lang="ru-RU" sz="3000" b="1" i="1" dirty="0">
                <a:solidFill>
                  <a:prstClr val="black"/>
                </a:solidFill>
                <a:latin typeface="Times New Roman" pitchFamily="18" charset="0"/>
                <a:ea typeface="+mj-ea"/>
                <a:cs typeface="Times New Roman" pitchFamily="18" charset="0"/>
              </a:rPr>
              <a:t>∆</a:t>
            </a:r>
            <a:r>
              <a:rPr lang="ru-RU" sz="3000" b="1" dirty="0">
                <a:solidFill>
                  <a:prstClr val="black"/>
                </a:solidFill>
                <a:latin typeface="Times New Roman" pitchFamily="18" charset="0"/>
                <a:ea typeface="+mj-ea"/>
                <a:cs typeface="Times New Roman" pitchFamily="18" charset="0"/>
              </a:rPr>
              <a:t>АВС.</a:t>
            </a:r>
            <a:endParaRPr lang="ru-RU" sz="3000" dirty="0" smtClean="0"/>
          </a:p>
        </p:txBody>
      </p:sp>
      <p:graphicFrame>
        <p:nvGraphicFramePr>
          <p:cNvPr id="8196" name="Object 4"/>
          <p:cNvGraphicFramePr>
            <a:graphicFrameLocks noGrp="1" noChangeAspect="1"/>
          </p:cNvGraphicFramePr>
          <p:nvPr>
            <p:ph sz="quarter" idx="2"/>
          </p:nvPr>
        </p:nvGraphicFramePr>
        <p:xfrm>
          <a:off x="6724650" y="2586038"/>
          <a:ext cx="114300" cy="215900"/>
        </p:xfrm>
        <a:graphic>
          <a:graphicData uri="http://schemas.openxmlformats.org/presentationml/2006/ole">
            <mc:AlternateContent xmlns:mc="http://schemas.openxmlformats.org/markup-compatibility/2006">
              <mc:Choice xmlns:v="urn:schemas-microsoft-com:vml" Requires="v">
                <p:oleObj spid="_x0000_s4132" name="Формула" r:id="rId4" imgW="114151" imgH="215619" progId="Equation.3">
                  <p:embed/>
                </p:oleObj>
              </mc:Choice>
              <mc:Fallback>
                <p:oleObj name="Формула"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4650" y="25860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 name="Прямоугольник 2"/>
              <p:cNvSpPr/>
              <p:nvPr/>
            </p:nvSpPr>
            <p:spPr>
              <a:xfrm>
                <a:off x="187698" y="2952155"/>
                <a:ext cx="8568952" cy="3364319"/>
              </a:xfrm>
              <a:prstGeom prst="rect">
                <a:avLst/>
              </a:prstGeom>
            </p:spPr>
            <p:txBody>
              <a:bodyPr wrap="square">
                <a:spAutoFit/>
              </a:bodyPr>
              <a:lstStyle/>
              <a:p>
                <a:pPr lvl="0">
                  <a:buClr>
                    <a:srgbClr val="5BD078"/>
                  </a:buClr>
                  <a:buSzPct val="95000"/>
                </a:pPr>
                <a:r>
                  <a:rPr lang="ru-RU" sz="2800" b="1" i="1" dirty="0">
                    <a:solidFill>
                      <a:srgbClr val="073E87"/>
                    </a:solidFill>
                    <a:latin typeface="Times New Roman" pitchFamily="18" charset="0"/>
                    <a:cs typeface="Times New Roman" pitchFamily="18" charset="0"/>
                  </a:rPr>
                  <a:t>Решение: Пусть О – центр данной окружности, а </a:t>
                </a:r>
                <a:r>
                  <a:rPr lang="en-US" sz="2800" b="1" i="1" dirty="0">
                    <a:solidFill>
                      <a:srgbClr val="073E87"/>
                    </a:solidFill>
                    <a:latin typeface="Times New Roman" pitchFamily="18" charset="0"/>
                    <a:cs typeface="Times New Roman" pitchFamily="18" charset="0"/>
                  </a:rPr>
                  <a:t>Q – </a:t>
                </a:r>
                <a:r>
                  <a:rPr lang="ru-RU" sz="2800" b="1" i="1" dirty="0">
                    <a:solidFill>
                      <a:srgbClr val="073E87"/>
                    </a:solidFill>
                    <a:latin typeface="Times New Roman" pitchFamily="18" charset="0"/>
                    <a:cs typeface="Times New Roman" pitchFamily="18" charset="0"/>
                  </a:rPr>
                  <a:t>центр окружности, вписанной в ∆АВС. </a:t>
                </a:r>
              </a:p>
              <a:p>
                <a:pPr lvl="0">
                  <a:buClr>
                    <a:srgbClr val="5BD078"/>
                  </a:buClr>
                  <a:buSzPct val="95000"/>
                </a:pPr>
                <a:r>
                  <a:rPr lang="ru-RU" sz="2800" b="1" i="1" dirty="0">
                    <a:solidFill>
                      <a:srgbClr val="073E87"/>
                    </a:solidFill>
                    <a:latin typeface="Times New Roman" pitchFamily="18" charset="0"/>
                    <a:cs typeface="Times New Roman" pitchFamily="18" charset="0"/>
                  </a:rPr>
                  <a:t>Из прямоугольного ∆</a:t>
                </a:r>
                <a:r>
                  <a:rPr lang="en-US" sz="2800" b="1" i="1" dirty="0">
                    <a:solidFill>
                      <a:srgbClr val="073E87"/>
                    </a:solidFill>
                    <a:latin typeface="Times New Roman" pitchFamily="18" charset="0"/>
                    <a:cs typeface="Times New Roman" pitchFamily="18" charset="0"/>
                  </a:rPr>
                  <a:t>OAQ (AQ </a:t>
                </a:r>
                <a:r>
                  <a:rPr lang="ru-RU" sz="2800" b="1" i="1" dirty="0">
                    <a:solidFill>
                      <a:srgbClr val="073E87"/>
                    </a:solidFill>
                    <a:latin typeface="Times New Roman" pitchFamily="18" charset="0"/>
                    <a:cs typeface="Times New Roman" pitchFamily="18" charset="0"/>
                  </a:rPr>
                  <a:t>и </a:t>
                </a:r>
                <a:r>
                  <a:rPr lang="en-US" sz="2800" b="1" i="1" dirty="0">
                    <a:solidFill>
                      <a:srgbClr val="073E87"/>
                    </a:solidFill>
                    <a:latin typeface="Times New Roman" pitchFamily="18" charset="0"/>
                    <a:cs typeface="Times New Roman" pitchFamily="18" charset="0"/>
                  </a:rPr>
                  <a:t>AO </a:t>
                </a:r>
                <a:endParaRPr lang="ru-RU" sz="2800" b="1" i="1" dirty="0">
                  <a:solidFill>
                    <a:srgbClr val="073E87"/>
                  </a:solidFill>
                  <a:latin typeface="Times New Roman" pitchFamily="18" charset="0"/>
                  <a:cs typeface="Times New Roman" pitchFamily="18" charset="0"/>
                </a:endParaRPr>
              </a:p>
              <a:p>
                <a:pPr lvl="0">
                  <a:buClr>
                    <a:srgbClr val="5BD078"/>
                  </a:buClr>
                  <a:buSzPct val="95000"/>
                </a:pPr>
                <a:r>
                  <a:rPr lang="en-US" sz="2800" b="1" i="1" dirty="0">
                    <a:solidFill>
                      <a:srgbClr val="073E87"/>
                    </a:solidFill>
                    <a:latin typeface="Times New Roman" pitchFamily="18" charset="0"/>
                    <a:cs typeface="Times New Roman" pitchFamily="18" charset="0"/>
                  </a:rPr>
                  <a:t>– </a:t>
                </a:r>
                <a:r>
                  <a:rPr lang="ru-RU" sz="2800" b="1" i="1" dirty="0">
                    <a:solidFill>
                      <a:srgbClr val="073E87"/>
                    </a:solidFill>
                    <a:latin typeface="Times New Roman" pitchFamily="18" charset="0"/>
                    <a:cs typeface="Times New Roman" pitchFamily="18" charset="0"/>
                  </a:rPr>
                  <a:t>биссектрисы смежных углов) </a:t>
                </a:r>
              </a:p>
              <a:p>
                <a:pPr lvl="0">
                  <a:buClr>
                    <a:srgbClr val="5BD078"/>
                  </a:buClr>
                  <a:buSzPct val="95000"/>
                </a:pPr>
                <a:r>
                  <a:rPr lang="ru-RU" sz="2800" b="1" i="1" dirty="0">
                    <a:solidFill>
                      <a:srgbClr val="073E87"/>
                    </a:solidFill>
                    <a:latin typeface="Times New Roman" pitchFamily="18" charset="0"/>
                    <a:cs typeface="Times New Roman" pitchFamily="18" charset="0"/>
                  </a:rPr>
                  <a:t>находим, что </a:t>
                </a:r>
                <a:r>
                  <a:rPr lang="en-US" sz="2800" b="1" i="1" dirty="0">
                    <a:solidFill>
                      <a:srgbClr val="073E87"/>
                    </a:solidFill>
                    <a:latin typeface="Times New Roman" pitchFamily="18" charset="0"/>
                    <a:cs typeface="Times New Roman" pitchFamily="18" charset="0"/>
                  </a:rPr>
                  <a:t>AM</a:t>
                </a:r>
                <a:r>
                  <a:rPr lang="en-US" sz="2800" b="1" i="1" baseline="30000" dirty="0">
                    <a:solidFill>
                      <a:srgbClr val="073E87"/>
                    </a:solidFill>
                    <a:latin typeface="Times New Roman" pitchFamily="18" charset="0"/>
                    <a:cs typeface="Times New Roman" pitchFamily="18" charset="0"/>
                  </a:rPr>
                  <a:t>2</a:t>
                </a:r>
                <a:r>
                  <a:rPr lang="en-US" sz="2800" b="1" i="1" dirty="0">
                    <a:solidFill>
                      <a:srgbClr val="073E87"/>
                    </a:solidFill>
                    <a:latin typeface="Times New Roman" pitchFamily="18" charset="0"/>
                    <a:cs typeface="Times New Roman" pitchFamily="18" charset="0"/>
                  </a:rPr>
                  <a:t>=MQ*MO</a:t>
                </a:r>
                <a:r>
                  <a:rPr lang="ru-RU" sz="2800" b="1" i="1" dirty="0">
                    <a:solidFill>
                      <a:srgbClr val="073E87"/>
                    </a:solidFill>
                    <a:latin typeface="Times New Roman" pitchFamily="18" charset="0"/>
                    <a:cs typeface="Times New Roman" pitchFamily="18" charset="0"/>
                  </a:rPr>
                  <a:t>. </a:t>
                </a:r>
              </a:p>
              <a:p>
                <a:pPr lvl="0">
                  <a:buClr>
                    <a:srgbClr val="5BD078"/>
                  </a:buClr>
                  <a:buSzPct val="95000"/>
                </a:pPr>
                <a:r>
                  <a:rPr lang="ru-RU" sz="2800" b="1" i="1" dirty="0">
                    <a:solidFill>
                      <a:srgbClr val="073E87"/>
                    </a:solidFill>
                    <a:latin typeface="Times New Roman" pitchFamily="18" charset="0"/>
                    <a:cs typeface="Times New Roman" pitchFamily="18" charset="0"/>
                  </a:rPr>
                  <a:t>Следовательно,</a:t>
                </a:r>
                <a:r>
                  <a:rPr lang="en-US" sz="2800" b="1" i="1" baseline="30000" dirty="0">
                    <a:solidFill>
                      <a:srgbClr val="073E87"/>
                    </a:solidFill>
                    <a:latin typeface="Times New Roman" pitchFamily="18" charset="0"/>
                    <a:cs typeface="Times New Roman" pitchFamily="18" charset="0"/>
                  </a:rPr>
                  <a:t> </a:t>
                </a:r>
                <a:r>
                  <a:rPr lang="ru-RU" sz="2800" b="1" i="1" baseline="30000" dirty="0">
                    <a:solidFill>
                      <a:srgbClr val="073E87"/>
                    </a:solidFill>
                    <a:latin typeface="Times New Roman" pitchFamily="18" charset="0"/>
                    <a:cs typeface="Times New Roman" pitchFamily="18" charset="0"/>
                  </a:rPr>
                  <a:t> </a:t>
                </a:r>
                <a:r>
                  <a:rPr lang="ru-RU" sz="2800" b="1" i="1" dirty="0">
                    <a:solidFill>
                      <a:srgbClr val="073E87"/>
                    </a:solidFill>
                    <a:latin typeface="Times New Roman" pitchFamily="18" charset="0"/>
                    <a:cs typeface="Times New Roman" pitchFamily="18" charset="0"/>
                  </a:rPr>
                  <a:t>  </a:t>
                </a:r>
                <a:r>
                  <a:rPr lang="en-US" sz="2800" b="1" i="1" dirty="0">
                    <a:solidFill>
                      <a:srgbClr val="073E87"/>
                    </a:solidFill>
                    <a:latin typeface="Times New Roman" pitchFamily="18" charset="0"/>
                    <a:cs typeface="Times New Roman" pitchFamily="18" charset="0"/>
                  </a:rPr>
                  <a:t>QM=</a:t>
                </a:r>
                <a14:m>
                  <m:oMath xmlns:m="http://schemas.openxmlformats.org/officeDocument/2006/math">
                    <m:f>
                      <m:fPr>
                        <m:ctrlPr>
                          <a:rPr lang="en-US" sz="2800" b="1" i="1">
                            <a:solidFill>
                              <a:srgbClr val="073E87"/>
                            </a:solidFill>
                            <a:latin typeface="Cambria Math"/>
                          </a:rPr>
                        </m:ctrlPr>
                      </m:fPr>
                      <m:num>
                        <m:sSup>
                          <m:sSupPr>
                            <m:ctrlPr>
                              <a:rPr lang="en-US" sz="2800" b="1" i="1">
                                <a:solidFill>
                                  <a:srgbClr val="073E87"/>
                                </a:solidFill>
                                <a:latin typeface="Cambria Math"/>
                              </a:rPr>
                            </m:ctrlPr>
                          </m:sSupPr>
                          <m:e>
                            <m:r>
                              <a:rPr lang="en-US" sz="2800" b="1" i="1">
                                <a:solidFill>
                                  <a:srgbClr val="073E87"/>
                                </a:solidFill>
                                <a:latin typeface="Cambria Math"/>
                              </a:rPr>
                              <m:t>𝑨𝑴</m:t>
                            </m:r>
                          </m:e>
                          <m:sup>
                            <m:r>
                              <a:rPr lang="en-US" sz="2800" b="1" i="1">
                                <a:solidFill>
                                  <a:srgbClr val="073E87"/>
                                </a:solidFill>
                                <a:latin typeface="Cambria Math"/>
                              </a:rPr>
                              <m:t>𝟐</m:t>
                            </m:r>
                          </m:sup>
                        </m:sSup>
                      </m:num>
                      <m:den>
                        <m:r>
                          <a:rPr lang="en-US" sz="2800" b="1" i="1">
                            <a:solidFill>
                              <a:srgbClr val="073E87"/>
                            </a:solidFill>
                            <a:latin typeface="Cambria Math"/>
                          </a:rPr>
                          <m:t>𝑶𝑴</m:t>
                        </m:r>
                      </m:den>
                    </m:f>
                  </m:oMath>
                </a14:m>
                <a:r>
                  <a:rPr lang="en-US" sz="2800" b="1" i="1" dirty="0">
                    <a:solidFill>
                      <a:srgbClr val="073E87"/>
                    </a:solidFill>
                    <a:latin typeface="Times New Roman" pitchFamily="18" charset="0"/>
                    <a:cs typeface="Times New Roman" pitchFamily="18" charset="0"/>
                  </a:rPr>
                  <a:t>=</a:t>
                </a:r>
                <a14:m>
                  <m:oMath xmlns:m="http://schemas.openxmlformats.org/officeDocument/2006/math">
                    <m:f>
                      <m:fPr>
                        <m:ctrlPr>
                          <a:rPr lang="en-US" sz="2800" b="1" i="1" dirty="0">
                            <a:solidFill>
                              <a:srgbClr val="073E87"/>
                            </a:solidFill>
                            <a:latin typeface="Cambria Math"/>
                          </a:rPr>
                        </m:ctrlPr>
                      </m:fPr>
                      <m:num>
                        <m:r>
                          <a:rPr lang="en-US" sz="2800" b="1" i="1" dirty="0">
                            <a:solidFill>
                              <a:srgbClr val="073E87"/>
                            </a:solidFill>
                            <a:latin typeface="Cambria Math"/>
                          </a:rPr>
                          <m:t>𝟗</m:t>
                        </m:r>
                      </m:num>
                      <m:den>
                        <m:r>
                          <a:rPr lang="en-US" sz="2800" b="1" i="1" dirty="0">
                            <a:solidFill>
                              <a:srgbClr val="073E87"/>
                            </a:solidFill>
                            <a:latin typeface="Cambria Math"/>
                          </a:rPr>
                          <m:t>𝟐</m:t>
                        </m:r>
                      </m:den>
                    </m:f>
                  </m:oMath>
                </a14:m>
                <a:r>
                  <a:rPr lang="en-US" sz="2800" b="1" i="1" dirty="0">
                    <a:solidFill>
                      <a:srgbClr val="073E87"/>
                    </a:solidFill>
                    <a:latin typeface="Times New Roman" pitchFamily="18" charset="0"/>
                    <a:cs typeface="Times New Roman" pitchFamily="18" charset="0"/>
                  </a:rPr>
                  <a:t>=4,5</a:t>
                </a:r>
                <a:r>
                  <a:rPr lang="ru-RU" sz="2800" b="1" i="1" dirty="0">
                    <a:solidFill>
                      <a:srgbClr val="073E87"/>
                    </a:solidFill>
                    <a:latin typeface="Times New Roman" pitchFamily="18" charset="0"/>
                    <a:cs typeface="Times New Roman" pitchFamily="18" charset="0"/>
                  </a:rPr>
                  <a:t>.             </a:t>
                </a:r>
              </a:p>
              <a:p>
                <a:pPr lvl="0">
                  <a:buClr>
                    <a:srgbClr val="5BD078"/>
                  </a:buClr>
                  <a:buSzPct val="95000"/>
                </a:pPr>
                <a:r>
                  <a:rPr lang="ru-RU" sz="2800" b="1" i="1" dirty="0">
                    <a:solidFill>
                      <a:srgbClr val="073E87"/>
                    </a:solidFill>
                    <a:latin typeface="Times New Roman" pitchFamily="18" charset="0"/>
                    <a:cs typeface="Times New Roman" pitchFamily="18" charset="0"/>
                  </a:rPr>
                  <a:t>Ответ: </a:t>
                </a:r>
                <a:r>
                  <a:rPr lang="ru-RU" sz="2800" b="1" i="1" dirty="0" smtClean="0">
                    <a:solidFill>
                      <a:srgbClr val="073E87"/>
                    </a:solidFill>
                    <a:latin typeface="Times New Roman" pitchFamily="18" charset="0"/>
                    <a:cs typeface="Times New Roman" pitchFamily="18" charset="0"/>
                  </a:rPr>
                  <a:t>4,5</a:t>
                </a:r>
                <a:endParaRPr lang="ru-RU" sz="2800" b="1" i="1" dirty="0">
                  <a:solidFill>
                    <a:srgbClr val="073E87"/>
                  </a:solidFill>
                  <a:latin typeface="Times New Roman" pitchFamily="18" charset="0"/>
                  <a:cs typeface="Times New Roman" pitchFamily="18"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87698" y="2952155"/>
                <a:ext cx="8568952" cy="3364319"/>
              </a:xfrm>
              <a:prstGeom prst="rect">
                <a:avLst/>
              </a:prstGeom>
              <a:blipFill rotWithShape="1">
                <a:blip r:embed="rId9"/>
                <a:stretch>
                  <a:fillRect l="-1495" t="-1812" r="-1993" b="-4167"/>
                </a:stretch>
              </a:blipFill>
            </p:spPr>
            <p:txBody>
              <a:bodyPr/>
              <a:lstStyle/>
              <a:p>
                <a:r>
                  <a:rPr lang="ru-RU">
                    <a:noFill/>
                  </a:rPr>
                  <a:t> </a:t>
                </a:r>
              </a:p>
            </p:txBody>
          </p:sp>
        </mc:Fallback>
      </mc:AlternateContent>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176" y="4149080"/>
            <a:ext cx="2792413"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p:txBody>
          <a:bodyPr/>
          <a:lstStyle/>
          <a:p>
            <a:pPr>
              <a:defRPr/>
            </a:pPr>
            <a:r>
              <a:rPr lang="ru-RU" smtClean="0">
                <a:solidFill>
                  <a:srgbClr val="000000"/>
                </a:solidFill>
              </a:rPr>
              <a:t>Рулева Т.Г.</a:t>
            </a:r>
            <a:endParaRPr lang="ru-RU">
              <a:solidFill>
                <a:srgbClr val="000000"/>
              </a:solidFill>
            </a:endParaRPr>
          </a:p>
        </p:txBody>
      </p:sp>
    </p:spTree>
    <p:extLst>
      <p:ext uri="{BB962C8B-B14F-4D97-AF65-F5344CB8AC3E}">
        <p14:creationId xmlns:p14="http://schemas.microsoft.com/office/powerpoint/2010/main" val="301040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30362"/>
            <a:ext cx="6053137"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83407" y="4304134"/>
            <a:ext cx="5130080" cy="2062103"/>
          </a:xfrm>
          <a:prstGeom prst="rect">
            <a:avLst/>
          </a:prstGeom>
        </p:spPr>
        <p:txBody>
          <a:bodyPr wrap="square">
            <a:spAutoFit/>
          </a:bodyPr>
          <a:lstStyle/>
          <a:p>
            <a:pPr marL="457200" lvl="0" indent="-457200">
              <a:buFontTx/>
              <a:buAutoNum type="arabicParenR"/>
            </a:pPr>
            <a:r>
              <a:rPr lang="ru-RU" sz="3200" b="1" dirty="0">
                <a:solidFill>
                  <a:prstClr val="black"/>
                </a:solidFill>
                <a:latin typeface="Times New Roman" pitchFamily="18" charset="0"/>
                <a:cs typeface="Times New Roman" pitchFamily="18" charset="0"/>
              </a:rPr>
              <a:t>отметка «5»    </a:t>
            </a:r>
          </a:p>
          <a:p>
            <a:pPr marL="457200" lvl="0" indent="-457200">
              <a:buFontTx/>
              <a:buAutoNum type="arabicParenR"/>
            </a:pPr>
            <a:r>
              <a:rPr lang="ru-RU" sz="3200" b="1" dirty="0">
                <a:solidFill>
                  <a:prstClr val="black"/>
                </a:solidFill>
                <a:latin typeface="Times New Roman" pitchFamily="18" charset="0"/>
                <a:cs typeface="Times New Roman" pitchFamily="18" charset="0"/>
              </a:rPr>
              <a:t>отметка «4»    </a:t>
            </a:r>
          </a:p>
          <a:p>
            <a:pPr marL="457200" lvl="0" indent="-457200">
              <a:buFontTx/>
              <a:buAutoNum type="arabicParenR"/>
            </a:pPr>
            <a:r>
              <a:rPr lang="ru-RU" sz="3200" b="1" dirty="0">
                <a:solidFill>
                  <a:prstClr val="black"/>
                </a:solidFill>
                <a:latin typeface="Times New Roman" pitchFamily="18" charset="0"/>
                <a:cs typeface="Times New Roman" pitchFamily="18" charset="0"/>
              </a:rPr>
              <a:t>отметка «3»   </a:t>
            </a:r>
          </a:p>
          <a:p>
            <a:pPr marL="457200" lvl="0" indent="-457200">
              <a:buFontTx/>
              <a:buAutoNum type="arabicParenR"/>
            </a:pPr>
            <a:r>
              <a:rPr lang="ru-RU" sz="3200" b="1" dirty="0">
                <a:solidFill>
                  <a:prstClr val="black"/>
                </a:solidFill>
                <a:latin typeface="Times New Roman" pitchFamily="18" charset="0"/>
                <a:cs typeface="Times New Roman" pitchFamily="18" charset="0"/>
              </a:rPr>
              <a:t>норматив не выполнен</a:t>
            </a:r>
            <a:endParaRPr lang="ru-RU" sz="2800" b="1" dirty="0">
              <a:solidFill>
                <a:prstClr val="black"/>
              </a:solidFill>
              <a:latin typeface="Times New Roman" pitchFamily="18" charset="0"/>
              <a:cs typeface="Times New Roman" pitchFamily="18" charset="0"/>
            </a:endParaRPr>
          </a:p>
        </p:txBody>
      </p:sp>
      <p:sp>
        <p:nvSpPr>
          <p:cNvPr id="5" name="Прямоугольник 4"/>
          <p:cNvSpPr/>
          <p:nvPr/>
        </p:nvSpPr>
        <p:spPr>
          <a:xfrm>
            <a:off x="6653181" y="5042797"/>
            <a:ext cx="1447832" cy="584775"/>
          </a:xfrm>
          <a:prstGeom prst="rect">
            <a:avLst/>
          </a:prstGeom>
        </p:spPr>
        <p:txBody>
          <a:bodyPr wrap="none">
            <a:spAutoFit/>
          </a:bodyPr>
          <a:lstStyle/>
          <a:p>
            <a:r>
              <a:rPr lang="ru-RU" sz="3200" b="1" dirty="0">
                <a:solidFill>
                  <a:prstClr val="black"/>
                </a:solidFill>
                <a:latin typeface="Times New Roman" pitchFamily="18" charset="0"/>
                <a:cs typeface="Times New Roman" pitchFamily="18" charset="0"/>
              </a:rPr>
              <a:t>Ответ:</a:t>
            </a:r>
            <a:endParaRPr lang="ru-RU" dirty="0"/>
          </a:p>
        </p:txBody>
      </p:sp>
      <p:sp>
        <p:nvSpPr>
          <p:cNvPr id="6" name="Прямоугольник 5"/>
          <p:cNvSpPr/>
          <p:nvPr/>
        </p:nvSpPr>
        <p:spPr>
          <a:xfrm>
            <a:off x="8147484" y="5042796"/>
            <a:ext cx="526106" cy="584775"/>
          </a:xfrm>
          <a:prstGeom prst="rect">
            <a:avLst/>
          </a:prstGeom>
        </p:spPr>
        <p:txBody>
          <a:bodyPr wrap="none">
            <a:spAutoFit/>
          </a:bodyPr>
          <a:lstStyle/>
          <a:p>
            <a:pPr lvl="0"/>
            <a:r>
              <a:rPr lang="ru-RU" sz="3200" b="1" dirty="0">
                <a:solidFill>
                  <a:prstClr val="black"/>
                </a:solidFill>
                <a:latin typeface="Times New Roman" pitchFamily="18" charset="0"/>
                <a:cs typeface="Times New Roman" pitchFamily="18" charset="0"/>
              </a:rPr>
              <a:t>2)</a:t>
            </a:r>
          </a:p>
        </p:txBody>
      </p:sp>
      <p:sp>
        <p:nvSpPr>
          <p:cNvPr id="3" name="Прямоугольник 2"/>
          <p:cNvSpPr/>
          <p:nvPr/>
        </p:nvSpPr>
        <p:spPr>
          <a:xfrm>
            <a:off x="251520" y="785639"/>
            <a:ext cx="8712968" cy="3539430"/>
          </a:xfrm>
          <a:prstGeom prst="rect">
            <a:avLst/>
          </a:prstGeom>
        </p:spPr>
        <p:txBody>
          <a:bodyPr wrap="square">
            <a:spAutoFit/>
          </a:bodyPr>
          <a:lstStyle/>
          <a:p>
            <a:pPr indent="457200"/>
            <a:r>
              <a:rPr lang="ru-RU" sz="3200" b="1" dirty="0" smtClean="0">
                <a:solidFill>
                  <a:prstClr val="black"/>
                </a:solidFill>
                <a:latin typeface="Times New Roman" pitchFamily="18" charset="0"/>
                <a:ea typeface="+mj-ea"/>
                <a:cs typeface="Times New Roman" pitchFamily="18" charset="0"/>
              </a:rPr>
              <a:t>20. В таблице приведены нормативы по бегу на 30 метров для учащихся 9-х классов</a:t>
            </a:r>
          </a:p>
          <a:p>
            <a:endParaRPr lang="ru-RU" sz="3200" b="1" dirty="0">
              <a:solidFill>
                <a:prstClr val="black"/>
              </a:solidFill>
              <a:latin typeface="Times New Roman" pitchFamily="18" charset="0"/>
              <a:ea typeface="+mj-ea"/>
              <a:cs typeface="Times New Roman" pitchFamily="18" charset="0"/>
            </a:endParaRPr>
          </a:p>
          <a:p>
            <a:endParaRPr lang="ru-RU" sz="3200" b="1" dirty="0" smtClean="0">
              <a:solidFill>
                <a:prstClr val="black"/>
              </a:solidFill>
              <a:latin typeface="Times New Roman" pitchFamily="18" charset="0"/>
              <a:ea typeface="+mj-ea"/>
              <a:cs typeface="Times New Roman" pitchFamily="18" charset="0"/>
            </a:endParaRPr>
          </a:p>
          <a:p>
            <a:endParaRPr lang="ru-RU" sz="3200" b="1" dirty="0">
              <a:solidFill>
                <a:prstClr val="black"/>
              </a:solidFill>
              <a:latin typeface="Times New Roman" pitchFamily="18" charset="0"/>
              <a:ea typeface="+mj-ea"/>
              <a:cs typeface="Times New Roman" pitchFamily="18" charset="0"/>
            </a:endParaRPr>
          </a:p>
          <a:p>
            <a:r>
              <a:rPr lang="ru-RU" sz="3200" b="1" dirty="0" smtClean="0">
                <a:solidFill>
                  <a:prstClr val="black"/>
                </a:solidFill>
                <a:latin typeface="Times New Roman" pitchFamily="18" charset="0"/>
                <a:ea typeface="+mj-ea"/>
                <a:cs typeface="Times New Roman" pitchFamily="18" charset="0"/>
              </a:rPr>
              <a:t>Какую отметку получит девочка, пробежавшая дистанцию за 5,36?</a:t>
            </a:r>
            <a:endParaRPr lang="ru-RU" sz="3200" dirty="0"/>
          </a:p>
        </p:txBody>
      </p:sp>
      <p:pic>
        <p:nvPicPr>
          <p:cNvPr id="9"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Tree>
    <p:extLst>
      <p:ext uri="{BB962C8B-B14F-4D97-AF65-F5344CB8AC3E}">
        <p14:creationId xmlns:p14="http://schemas.microsoft.com/office/powerpoint/2010/main" val="222777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60648"/>
            <a:ext cx="8892480" cy="3240360"/>
          </a:xfrm>
        </p:spPr>
        <p:txBody>
          <a:bodyPr>
            <a:noAutofit/>
          </a:bodyPr>
          <a:lstStyle/>
          <a:p>
            <a:pPr indent="457200" algn="l"/>
            <a:r>
              <a:rPr lang="ru-RU" sz="3200" b="1" dirty="0" smtClean="0">
                <a:solidFill>
                  <a:schemeClr val="tx1"/>
                </a:solidFill>
                <a:latin typeface="Times New Roman" pitchFamily="18" charset="0"/>
                <a:cs typeface="Times New Roman" pitchFamily="18" charset="0"/>
              </a:rPr>
              <a:t>21. На графике изображена зависимость атмосферного давления (в мм рт. ст.) от высоты местности над уровнем моря (в км). На сколько мм рт. ст. атмосферное давление на высоте Эвереста ниже атмосферного давления на высоте Эльбруса?</a:t>
            </a:r>
            <a:r>
              <a:rPr lang="ru-RU" sz="3200" b="1" dirty="0" smtClean="0">
                <a:solidFill>
                  <a:prstClr val="black"/>
                </a:solidFill>
                <a:latin typeface="Times New Roman" pitchFamily="18" charset="0"/>
                <a:cs typeface="Times New Roman" pitchFamily="18" charset="0"/>
              </a:rPr>
              <a:t>          </a:t>
            </a:r>
            <a:r>
              <a:rPr lang="ru-RU" sz="3200" b="1" dirty="0">
                <a:solidFill>
                  <a:prstClr val="black"/>
                </a:solidFill>
                <a:latin typeface="Times New Roman" pitchFamily="18" charset="0"/>
                <a:cs typeface="Times New Roman" pitchFamily="18" charset="0"/>
              </a:rPr>
              <a:t> </a:t>
            </a:r>
            <a:r>
              <a:rPr lang="ru-RU" sz="3200" b="1" dirty="0" smtClean="0">
                <a:solidFill>
                  <a:prstClr val="black"/>
                </a:solidFill>
                <a:latin typeface="Times New Roman" pitchFamily="18" charset="0"/>
                <a:cs typeface="Times New Roman" pitchFamily="18" charset="0"/>
              </a:rPr>
              <a:t>                                           </a:t>
            </a:r>
            <a:endParaRPr lang="ru-RU" sz="3200" b="1" dirty="0">
              <a:solidFill>
                <a:schemeClr val="tx1"/>
              </a:solidFill>
              <a:latin typeface="+mn-lt"/>
            </a:endParaRPr>
          </a:p>
        </p:txBody>
      </p:sp>
      <p:sp>
        <p:nvSpPr>
          <p:cNvPr id="5" name="Прямоугольник 4"/>
          <p:cNvSpPr/>
          <p:nvPr/>
        </p:nvSpPr>
        <p:spPr>
          <a:xfrm>
            <a:off x="7812360" y="5445224"/>
            <a:ext cx="800219" cy="584775"/>
          </a:xfrm>
          <a:prstGeom prst="rect">
            <a:avLst/>
          </a:prstGeom>
        </p:spPr>
        <p:txBody>
          <a:bodyPr wrap="none">
            <a:spAutoFit/>
          </a:bodyPr>
          <a:lstStyle/>
          <a:p>
            <a:r>
              <a:rPr lang="ru-RU" sz="3200" b="1" dirty="0" smtClean="0">
                <a:solidFill>
                  <a:prstClr val="black"/>
                </a:solidFill>
                <a:latin typeface="Times New Roman" pitchFamily="18" charset="0"/>
                <a:ea typeface="+mj-ea"/>
                <a:cs typeface="Times New Roman" pitchFamily="18" charset="0"/>
              </a:rPr>
              <a:t>120</a:t>
            </a:r>
            <a:endParaRPr lang="ru-RU" sz="3200" dirty="0">
              <a:solidFill>
                <a:prstClr val="black"/>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73016"/>
            <a:ext cx="4536504" cy="29314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73291" y="5450162"/>
            <a:ext cx="1510350" cy="584775"/>
          </a:xfrm>
          <a:prstGeom prst="rect">
            <a:avLst/>
          </a:prstGeom>
        </p:spPr>
        <p:txBody>
          <a:bodyPr wrap="none">
            <a:spAutoFit/>
          </a:bodyPr>
          <a:lstStyle/>
          <a:p>
            <a:r>
              <a:rPr lang="ru-RU" sz="3200" b="1" dirty="0">
                <a:solidFill>
                  <a:prstClr val="black"/>
                </a:solidFill>
                <a:ea typeface="+mj-ea"/>
                <a:cs typeface="+mj-cs"/>
              </a:rPr>
              <a:t>Ответ:</a:t>
            </a:r>
            <a:endParaRPr lang="ru-RU" dirty="0">
              <a:solidFill>
                <a:prstClr val="black"/>
              </a:solidFill>
            </a:endParaRPr>
          </a:p>
        </p:txBody>
      </p:sp>
      <p:sp>
        <p:nvSpPr>
          <p:cNvPr id="6" name="Нижний колонтитул 5"/>
          <p:cNvSpPr>
            <a:spLocks noGrp="1"/>
          </p:cNvSpPr>
          <p:nvPr>
            <p:ph type="ftr" sz="quarter" idx="11"/>
          </p:nvPr>
        </p:nvSpPr>
        <p:spPr/>
        <p:txBody>
          <a:bodyPr/>
          <a:lstStyle/>
          <a:p>
            <a:pPr algn="ctr"/>
            <a:r>
              <a:rPr lang="ru-RU" smtClean="0">
                <a:solidFill>
                  <a:srgbClr val="073E87">
                    <a:shade val="90000"/>
                  </a:srgbClr>
                </a:solidFill>
              </a:rPr>
              <a:t>Мой университет - </a:t>
            </a:r>
            <a:r>
              <a:rPr lang="en-US" smtClean="0">
                <a:solidFill>
                  <a:srgbClr val="073E87">
                    <a:shade val="90000"/>
                  </a:srgbClr>
                </a:solidFill>
              </a:rPr>
              <a:t>www.moi-amour.ru</a:t>
            </a:r>
            <a:endParaRPr lang="ru-RU" dirty="0">
              <a:solidFill>
                <a:srgbClr val="073E87">
                  <a:shade val="90000"/>
                </a:srgbClr>
              </a:solidFill>
            </a:endParaRPr>
          </a:p>
        </p:txBody>
      </p:sp>
      <p:pic>
        <p:nvPicPr>
          <p:cNvPr id="8"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71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412776"/>
            <a:ext cx="8568952" cy="2520280"/>
          </a:xfrm>
        </p:spPr>
        <p:txBody>
          <a:bodyPr>
            <a:noAutofit/>
          </a:bodyPr>
          <a:lstStyle/>
          <a:p>
            <a:pPr indent="457200" algn="l"/>
            <a:r>
              <a:rPr lang="ru-RU" sz="3200" b="1" dirty="0" smtClean="0">
                <a:solidFill>
                  <a:schemeClr val="tx1"/>
                </a:solidFill>
                <a:latin typeface="Times New Roman" pitchFamily="18" charset="0"/>
                <a:cs typeface="Times New Roman" pitchFamily="18" charset="0"/>
              </a:rPr>
              <a:t>22. Стоимость проезда в пригородном электропоезде составляет 198 рублей. Школьникам предоставляется скидка 50%. Сколько рублей стоит проезд группы из 4 взрослых и 12 школьников?</a:t>
            </a:r>
            <a:r>
              <a:rPr lang="ru-RU" sz="3200" b="1" dirty="0">
                <a:solidFill>
                  <a:prstClr val="black"/>
                </a:solidFill>
                <a:latin typeface="Times New Roman" pitchFamily="18" charset="0"/>
                <a:cs typeface="Times New Roman" pitchFamily="18" charset="0"/>
              </a:rPr>
              <a:t>  </a:t>
            </a:r>
            <a:r>
              <a:rPr lang="ru-RU" sz="3200" b="1" dirty="0" smtClean="0">
                <a:solidFill>
                  <a:prstClr val="black"/>
                </a:solidFill>
                <a:latin typeface="Times New Roman" pitchFamily="18" charset="0"/>
                <a:cs typeface="Times New Roman" pitchFamily="18" charset="0"/>
              </a:rPr>
              <a:t>                                                         </a:t>
            </a:r>
            <a:endParaRPr lang="ru-RU" sz="32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7893976" y="5373215"/>
            <a:ext cx="1005403"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1980</a:t>
            </a:r>
            <a:endParaRPr lang="ru-RU" sz="3200" dirty="0">
              <a:solidFill>
                <a:prstClr val="black"/>
              </a:solidFill>
              <a:latin typeface="Times New Roman" pitchFamily="18" charset="0"/>
              <a:cs typeface="Times New Roman" pitchFamily="18" charset="0"/>
            </a:endParaRPr>
          </a:p>
        </p:txBody>
      </p:sp>
      <p:sp>
        <p:nvSpPr>
          <p:cNvPr id="2" name="Прямоугольник 1"/>
          <p:cNvSpPr/>
          <p:nvPr/>
        </p:nvSpPr>
        <p:spPr>
          <a:xfrm>
            <a:off x="6276827" y="5373216"/>
            <a:ext cx="1653017"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 Ответ: </a:t>
            </a:r>
            <a:endParaRPr lang="ru-RU" dirty="0">
              <a:solidFill>
                <a:prstClr val="black"/>
              </a:solidFill>
            </a:endParaRPr>
          </a:p>
        </p:txBody>
      </p:sp>
      <p:sp>
        <p:nvSpPr>
          <p:cNvPr id="6" name="Нижний колонтитул 5"/>
          <p:cNvSpPr>
            <a:spLocks noGrp="1"/>
          </p:cNvSpPr>
          <p:nvPr>
            <p:ph type="ftr" sz="quarter" idx="11"/>
          </p:nvPr>
        </p:nvSpPr>
        <p:spPr/>
        <p:txBody>
          <a:bodyPr/>
          <a:lstStyle/>
          <a:p>
            <a:pPr algn="ctr"/>
            <a:r>
              <a:rPr lang="ru-RU" smtClean="0">
                <a:solidFill>
                  <a:srgbClr val="073E87">
                    <a:shade val="90000"/>
                  </a:srgbClr>
                </a:solidFill>
              </a:rPr>
              <a:t>Мой университет - </a:t>
            </a:r>
            <a:r>
              <a:rPr lang="en-US" smtClean="0">
                <a:solidFill>
                  <a:srgbClr val="073E87">
                    <a:shade val="90000"/>
                  </a:srgbClr>
                </a:solidFill>
              </a:rPr>
              <a:t>www.moi-amour.ru</a:t>
            </a:r>
            <a:endParaRPr lang="ru-RU" dirty="0">
              <a:solidFill>
                <a:srgbClr val="073E87">
                  <a:shade val="90000"/>
                </a:srgbClr>
              </a:solidFill>
            </a:endParaRPr>
          </a:p>
        </p:txBody>
      </p:sp>
      <p:pic>
        <p:nvPicPr>
          <p:cNvPr id="7"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98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770732"/>
            <a:ext cx="8352928" cy="1146100"/>
          </a:xfrm>
        </p:spPr>
        <p:txBody>
          <a:bodyPr>
            <a:noAutofit/>
          </a:bodyPr>
          <a:lstStyle/>
          <a:p>
            <a:pPr indent="457200" algn="l"/>
            <a:r>
              <a:rPr lang="ru-RU" sz="3200" b="1" dirty="0" smtClean="0">
                <a:solidFill>
                  <a:schemeClr val="tx1"/>
                </a:solidFill>
                <a:latin typeface="Times New Roman" pitchFamily="18" charset="0"/>
                <a:cs typeface="Times New Roman" pitchFamily="18" charset="0"/>
              </a:rPr>
              <a:t>23. Сколько всего осей симметрии имеет фигура, изображенная на рисунке?</a:t>
            </a:r>
            <a:endParaRPr lang="ru-RU" sz="3200" b="1" dirty="0">
              <a:solidFill>
                <a:schemeClr val="tx1"/>
              </a:solidFill>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1217" t="9124" r="3226" b="8101"/>
          <a:stretch/>
        </p:blipFill>
        <p:spPr bwMode="auto">
          <a:xfrm>
            <a:off x="3131839" y="1971000"/>
            <a:ext cx="2880320" cy="29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034220" y="5228405"/>
            <a:ext cx="389850"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6</a:t>
            </a:r>
            <a:endParaRPr lang="ru-RU" sz="3200" dirty="0">
              <a:solidFill>
                <a:prstClr val="black"/>
              </a:solidFill>
              <a:latin typeface="Times New Roman" pitchFamily="18" charset="0"/>
              <a:cs typeface="Times New Roman" pitchFamily="18" charset="0"/>
            </a:endParaRPr>
          </a:p>
        </p:txBody>
      </p:sp>
      <p:sp>
        <p:nvSpPr>
          <p:cNvPr id="3" name="Прямоугольник 2"/>
          <p:cNvSpPr/>
          <p:nvPr/>
        </p:nvSpPr>
        <p:spPr>
          <a:xfrm>
            <a:off x="6483796" y="5229200"/>
            <a:ext cx="1550424"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 </a:t>
            </a:r>
            <a:endParaRPr lang="ru-RU" dirty="0">
              <a:solidFill>
                <a:prstClr val="black"/>
              </a:solidFill>
            </a:endParaRPr>
          </a:p>
        </p:txBody>
      </p:sp>
      <p:sp>
        <p:nvSpPr>
          <p:cNvPr id="6" name="Нижний колонтитул 5"/>
          <p:cNvSpPr>
            <a:spLocks noGrp="1"/>
          </p:cNvSpPr>
          <p:nvPr>
            <p:ph type="ftr" sz="quarter" idx="11"/>
          </p:nvPr>
        </p:nvSpPr>
        <p:spPr/>
        <p:txBody>
          <a:bodyPr/>
          <a:lstStyle/>
          <a:p>
            <a:pPr algn="ctr"/>
            <a:r>
              <a:rPr lang="ru-RU" smtClean="0">
                <a:solidFill>
                  <a:srgbClr val="073E87">
                    <a:shade val="90000"/>
                  </a:srgbClr>
                </a:solidFill>
              </a:rPr>
              <a:t>Мой университет - </a:t>
            </a:r>
            <a:r>
              <a:rPr lang="en-US" smtClean="0">
                <a:solidFill>
                  <a:srgbClr val="073E87">
                    <a:shade val="90000"/>
                  </a:srgbClr>
                </a:solidFill>
              </a:rPr>
              <a:t>www.moi-amour.ru</a:t>
            </a:r>
            <a:endParaRPr lang="ru-RU" dirty="0">
              <a:solidFill>
                <a:srgbClr val="073E87">
                  <a:shade val="90000"/>
                </a:srgbClr>
              </a:solidFill>
            </a:endParaRPr>
          </a:p>
        </p:txBody>
      </p:sp>
      <p:pic>
        <p:nvPicPr>
          <p:cNvPr id="8"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798"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8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836712"/>
            <a:ext cx="8640960" cy="2304256"/>
          </a:xfrm>
        </p:spPr>
        <p:txBody>
          <a:bodyPr>
            <a:noAutofit/>
          </a:bodyPr>
          <a:lstStyle/>
          <a:p>
            <a:pPr indent="457200" algn="l"/>
            <a:r>
              <a:rPr lang="ru-RU" sz="3200" b="1" dirty="0" smtClean="0">
                <a:solidFill>
                  <a:schemeClr val="tx1"/>
                </a:solidFill>
                <a:latin typeface="Times New Roman" pitchFamily="18" charset="0"/>
                <a:cs typeface="Times New Roman" pitchFamily="18" charset="0"/>
              </a:rPr>
              <a:t>24. На рисунке изображен колодец «журавль». Короткое плечо имеет длину 2 м, а длинное плечо – 4 м. На сколько метров опустится ведро, когда конец короткого плеча поднимется на 1,5 м? </a:t>
            </a:r>
            <a:endParaRPr lang="ru-RU" sz="3200" b="1" dirty="0">
              <a:solidFill>
                <a:schemeClr val="tx1"/>
              </a:solidFill>
              <a:latin typeface="Times New Roman" pitchFamily="18" charset="0"/>
              <a:cs typeface="Times New Roman" pitchFamily="18" charset="0"/>
            </a:endParaRPr>
          </a:p>
        </p:txBody>
      </p:sp>
      <p:pic>
        <p:nvPicPr>
          <p:cNvPr id="5" name="Объект 4"/>
          <p:cNvPicPr>
            <a:picLocks noGrp="1"/>
          </p:cNvPicPr>
          <p:nvPr>
            <p:ph idx="1"/>
          </p:nvPr>
        </p:nvPicPr>
        <p:blipFill rotWithShape="1">
          <a:blip r:embed="rId2">
            <a:extLst>
              <a:ext uri="{28A0092B-C50C-407E-A947-70E740481C1C}">
                <a14:useLocalDpi xmlns:a14="http://schemas.microsoft.com/office/drawing/2010/main" val="0"/>
              </a:ext>
            </a:extLst>
          </a:blip>
          <a:srcRect l="62951" t="59281" r="4437" b="8580"/>
          <a:stretch/>
        </p:blipFill>
        <p:spPr bwMode="auto">
          <a:xfrm>
            <a:off x="2483768" y="3265820"/>
            <a:ext cx="3888432" cy="2683460"/>
          </a:xfrm>
          <a:prstGeom prst="rect">
            <a:avLst/>
          </a:prstGeom>
          <a:noFill/>
          <a:ln>
            <a:solidFill>
              <a:schemeClr val="tx1"/>
            </a:solidFill>
          </a:ln>
          <a:extLst>
            <a:ext uri="{53640926-AAD7-44D8-BBD7-CCE9431645EC}">
              <a14:shadowObscured xmlns:a14="http://schemas.microsoft.com/office/drawing/2010/main"/>
            </a:ext>
          </a:extLst>
        </p:spPr>
      </p:pic>
      <p:sp>
        <p:nvSpPr>
          <p:cNvPr id="6" name="Прямоугольник 5"/>
          <p:cNvSpPr/>
          <p:nvPr/>
        </p:nvSpPr>
        <p:spPr>
          <a:xfrm>
            <a:off x="8028384" y="5380831"/>
            <a:ext cx="389850"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3</a:t>
            </a:r>
            <a:endParaRPr lang="ru-RU" sz="3200" dirty="0">
              <a:latin typeface="Times New Roman" pitchFamily="18" charset="0"/>
              <a:cs typeface="Times New Roman" pitchFamily="18" charset="0"/>
            </a:endParaRPr>
          </a:p>
        </p:txBody>
      </p:sp>
      <p:sp>
        <p:nvSpPr>
          <p:cNvPr id="2" name="Прямоугольник 1"/>
          <p:cNvSpPr/>
          <p:nvPr/>
        </p:nvSpPr>
        <p:spPr>
          <a:xfrm>
            <a:off x="6538765" y="5373216"/>
            <a:ext cx="1550424"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 </a:t>
            </a:r>
            <a:endParaRPr lang="ru-RU" dirty="0"/>
          </a:p>
        </p:txBody>
      </p:sp>
      <p:sp>
        <p:nvSpPr>
          <p:cNvPr id="10" name="Управляющая кнопка: в начало 1">
            <a:hlinkClick r:id="" action="ppaction://hlinkshowjump?jump=endshow" highlightClick="1"/>
          </p:cNvPr>
          <p:cNvSpPr>
            <a:spLocks noChangeArrowheads="1"/>
          </p:cNvSpPr>
          <p:nvPr/>
        </p:nvSpPr>
        <p:spPr bwMode="auto">
          <a:xfrm>
            <a:off x="8374063" y="6337300"/>
            <a:ext cx="765175" cy="520700"/>
          </a:xfrm>
          <a:prstGeom prst="actionButtonBeginning">
            <a:avLst/>
          </a:prstGeom>
          <a:solidFill>
            <a:schemeClr val="bg2"/>
          </a:solidFill>
          <a:ln>
            <a:noFill/>
          </a:ln>
        </p:spPr>
        <p:txBody>
          <a:bodyPr wrap="none" anchor="ctr"/>
          <a:lstStyle/>
          <a:p>
            <a:pPr algn="ctr"/>
            <a:endParaRPr lang="ru-RU"/>
          </a:p>
        </p:txBody>
      </p:sp>
      <p:sp>
        <p:nvSpPr>
          <p:cNvPr id="3" name="Нижний колонтитул 2"/>
          <p:cNvSpPr>
            <a:spLocks noGrp="1"/>
          </p:cNvSpPr>
          <p:nvPr>
            <p:ph type="ftr" sz="quarter" idx="11"/>
          </p:nvPr>
        </p:nvSpPr>
        <p:spPr/>
        <p:txBody>
          <a:bodyPr/>
          <a:lstStyle/>
          <a:p>
            <a:r>
              <a:rPr lang="ru-RU" smtClean="0"/>
              <a:t>Рулева Т.Г.</a:t>
            </a:r>
            <a:endParaRPr lang="ru-RU"/>
          </a:p>
        </p:txBody>
      </p:sp>
    </p:spTree>
    <p:extLst>
      <p:ext uri="{BB962C8B-B14F-4D97-AF65-F5344CB8AC3E}">
        <p14:creationId xmlns:p14="http://schemas.microsoft.com/office/powerpoint/2010/main" val="371546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a:bodyPr>
          <a:lstStyle/>
          <a:p>
            <a:pPr lvl="0" algn="ctr">
              <a:spcBef>
                <a:spcPts val="0"/>
              </a:spcBef>
            </a:pPr>
            <a:r>
              <a:rPr lang="ru-RU" sz="4400" b="1" dirty="0">
                <a:solidFill>
                  <a:prstClr val="black"/>
                </a:solidFill>
                <a:latin typeface="Times New Roman" pitchFamily="18" charset="0"/>
                <a:ea typeface="+mn-ea"/>
                <a:cs typeface="Times New Roman" pitchFamily="18" charset="0"/>
              </a:rPr>
              <a:t>Модуль «АЛГЕБРА</a:t>
            </a:r>
            <a:r>
              <a:rPr lang="ru-RU" sz="4400" b="1" dirty="0" smtClean="0">
                <a:solidFill>
                  <a:prstClr val="black"/>
                </a:solidFill>
                <a:latin typeface="Times New Roman" pitchFamily="18" charset="0"/>
                <a:ea typeface="+mn-ea"/>
                <a:cs typeface="Times New Roman" pitchFamily="18" charset="0"/>
              </a:rPr>
              <a:t>»</a:t>
            </a: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611560" y="1700808"/>
                <a:ext cx="7571184" cy="1421512"/>
              </a:xfrm>
            </p:spPr>
            <p:txBody>
              <a:bodyPr/>
              <a:lstStyle/>
              <a:p>
                <a:pPr marL="0" lvl="0" indent="0" algn="ctr">
                  <a:spcBef>
                    <a:spcPts val="0"/>
                  </a:spcBef>
                  <a:buClrTx/>
                  <a:buSzTx/>
                  <a:buNone/>
                  <a:defRPr/>
                </a:pPr>
                <a:r>
                  <a:rPr lang="ru-RU" sz="3200" b="1" kern="0" dirty="0">
                    <a:solidFill>
                      <a:prstClr val="black"/>
                    </a:solidFill>
                    <a:latin typeface="Times New Roman" pitchFamily="18" charset="0"/>
                    <a:cs typeface="Times New Roman" pitchFamily="18" charset="0"/>
                  </a:rPr>
                  <a:t>1</a:t>
                </a:r>
                <a:r>
                  <a:rPr lang="ru-RU" sz="3200" b="1" kern="0" dirty="0" smtClean="0">
                    <a:solidFill>
                      <a:prstClr val="black"/>
                    </a:solidFill>
                    <a:latin typeface="Times New Roman" pitchFamily="18" charset="0"/>
                    <a:cs typeface="Times New Roman" pitchFamily="18" charset="0"/>
                  </a:rPr>
                  <a:t>. Найти </a:t>
                </a:r>
                <a:r>
                  <a:rPr lang="ru-RU" sz="3200" b="1" kern="0" dirty="0">
                    <a:solidFill>
                      <a:prstClr val="black"/>
                    </a:solidFill>
                    <a:latin typeface="Times New Roman" pitchFamily="18" charset="0"/>
                    <a:cs typeface="Times New Roman" pitchFamily="18" charset="0"/>
                  </a:rPr>
                  <a:t>значение выражения: </a:t>
                </a:r>
                <a:br>
                  <a:rPr lang="ru-RU" sz="3200" b="1" kern="0" dirty="0">
                    <a:solidFill>
                      <a:prstClr val="black"/>
                    </a:solidFill>
                    <a:latin typeface="Times New Roman" pitchFamily="18" charset="0"/>
                    <a:cs typeface="Times New Roman" pitchFamily="18" charset="0"/>
                  </a:rPr>
                </a:br>
                <a:r>
                  <a:rPr lang="ru-RU" sz="3200" b="1" kern="0" dirty="0">
                    <a:solidFill>
                      <a:prstClr val="black"/>
                    </a:solidFill>
                    <a:latin typeface="Times New Roman" pitchFamily="18" charset="0"/>
                    <a:cs typeface="Times New Roman" pitchFamily="18" charset="0"/>
                  </a:rPr>
                  <a:t> 5*(</a:t>
                </a:r>
                <a14:m>
                  <m:oMath xmlns:m="http://schemas.openxmlformats.org/officeDocument/2006/math">
                    <m:f>
                      <m:fPr>
                        <m:ctrlPr>
                          <a:rPr lang="ru-RU" sz="3200" b="1" i="1" kern="0">
                            <a:solidFill>
                              <a:prstClr val="black"/>
                            </a:solidFill>
                            <a:latin typeface="Cambria Math"/>
                          </a:rPr>
                        </m:ctrlPr>
                      </m:fPr>
                      <m:num>
                        <m:r>
                          <a:rPr lang="ru-RU" sz="3200" b="1" i="1" kern="0">
                            <a:solidFill>
                              <a:prstClr val="black"/>
                            </a:solidFill>
                            <a:latin typeface="Cambria Math"/>
                          </a:rPr>
                          <m:t>𝟏</m:t>
                        </m:r>
                      </m:num>
                      <m:den>
                        <m:r>
                          <a:rPr lang="ru-RU" sz="3200" b="1" i="1" kern="0">
                            <a:solidFill>
                              <a:prstClr val="black"/>
                            </a:solidFill>
                            <a:latin typeface="Cambria Math"/>
                          </a:rPr>
                          <m:t>𝟓</m:t>
                        </m:r>
                      </m:den>
                    </m:f>
                  </m:oMath>
                </a14:m>
                <a:r>
                  <a:rPr lang="ru-RU" sz="3200" b="1" kern="0" dirty="0">
                    <a:solidFill>
                      <a:prstClr val="black"/>
                    </a:solidFill>
                    <a:latin typeface="Times New Roman" pitchFamily="18" charset="0"/>
                    <a:cs typeface="Times New Roman" pitchFamily="18" charset="0"/>
                  </a:rPr>
                  <a:t>)</a:t>
                </a:r>
                <a:r>
                  <a:rPr lang="ru-RU" sz="3200" b="1" kern="0" baseline="30000" dirty="0">
                    <a:solidFill>
                      <a:prstClr val="black"/>
                    </a:solidFill>
                    <a:latin typeface="Times New Roman" pitchFamily="18" charset="0"/>
                    <a:cs typeface="Times New Roman" pitchFamily="18" charset="0"/>
                  </a:rPr>
                  <a:t>2</a:t>
                </a:r>
                <a:r>
                  <a:rPr lang="ru-RU" sz="3200" b="1" kern="0" dirty="0">
                    <a:solidFill>
                      <a:prstClr val="black"/>
                    </a:solidFill>
                    <a:latin typeface="Times New Roman" pitchFamily="18" charset="0"/>
                    <a:cs typeface="Times New Roman" pitchFamily="18" charset="0"/>
                  </a:rPr>
                  <a:t>- 16*</a:t>
                </a:r>
                <a14:m>
                  <m:oMath xmlns:m="http://schemas.openxmlformats.org/officeDocument/2006/math">
                    <m:f>
                      <m:fPr>
                        <m:ctrlPr>
                          <a:rPr lang="ru-RU" sz="3200" b="1" i="1" kern="0">
                            <a:solidFill>
                              <a:prstClr val="black"/>
                            </a:solidFill>
                            <a:latin typeface="Cambria Math"/>
                          </a:rPr>
                        </m:ctrlPr>
                      </m:fPr>
                      <m:num>
                        <m:r>
                          <a:rPr lang="ru-RU" sz="3200" b="1" i="1" kern="0">
                            <a:solidFill>
                              <a:prstClr val="black"/>
                            </a:solidFill>
                            <a:latin typeface="Cambria Math"/>
                          </a:rPr>
                          <m:t>𝟏</m:t>
                        </m:r>
                      </m:num>
                      <m:den>
                        <m:r>
                          <a:rPr lang="ru-RU" sz="3200" b="1" i="1" kern="0">
                            <a:solidFill>
                              <a:prstClr val="black"/>
                            </a:solidFill>
                            <a:latin typeface="Cambria Math"/>
                          </a:rPr>
                          <m:t>𝟓</m:t>
                        </m:r>
                      </m:den>
                    </m:f>
                  </m:oMath>
                </a14:m>
                <a:r>
                  <a:rPr lang="ru-RU" sz="3200" b="1" kern="0" dirty="0">
                    <a:solidFill>
                      <a:prstClr val="black"/>
                    </a:solidFill>
                    <a:latin typeface="Times New Roman" pitchFamily="18" charset="0"/>
                    <a:cs typeface="Times New Roman" pitchFamily="18" charset="0"/>
                  </a:rPr>
                  <a:t> .  </a:t>
                </a:r>
                <a:endParaRPr lang="ru-RU" sz="1800" kern="0" dirty="0">
                  <a:solidFill>
                    <a:sysClr val="windowText" lastClr="000000"/>
                  </a:solidFill>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611560" y="1700808"/>
                <a:ext cx="7571184" cy="1421512"/>
              </a:xfrm>
              <a:blipFill rotWithShape="1">
                <a:blip r:embed="rId2"/>
                <a:stretch>
                  <a:fillRect t="-6009"/>
                </a:stretch>
              </a:blipFill>
            </p:spPr>
            <p:txBody>
              <a:bodyPr/>
              <a:lstStyle/>
              <a:p>
                <a:r>
                  <a:rPr lang="ru-RU">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068960"/>
            <a:ext cx="2160240" cy="161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6516216" y="5341242"/>
            <a:ext cx="1550424"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Ответ: </a:t>
            </a:r>
            <a:endParaRPr kumimoji="0" lang="ru-RU" sz="1800" b="0" i="0" u="none" strike="noStrike" kern="0" cap="none" spc="0" normalizeH="0" baseline="0" noProof="0" dirty="0">
              <a:ln>
                <a:noFill/>
              </a:ln>
              <a:solidFill>
                <a:prstClr val="black"/>
              </a:solidFill>
              <a:effectLst/>
              <a:uLnTx/>
              <a:uFillTx/>
            </a:endParaRPr>
          </a:p>
        </p:txBody>
      </p:sp>
      <p:sp>
        <p:nvSpPr>
          <p:cNvPr id="14" name="Прямоугольник 13"/>
          <p:cNvSpPr/>
          <p:nvPr/>
        </p:nvSpPr>
        <p:spPr>
          <a:xfrm>
            <a:off x="8042204" y="5341241"/>
            <a:ext cx="526106" cy="584775"/>
          </a:xfrm>
          <a:prstGeom prst="rect">
            <a:avLst/>
          </a:prstGeom>
        </p:spPr>
        <p:txBody>
          <a:bodyPr wrap="none">
            <a:spAutoFit/>
          </a:bodyPr>
          <a:lstStyle/>
          <a:p>
            <a:pPr lvl="0"/>
            <a:r>
              <a:rPr lang="ru-RU" sz="3200" b="1" dirty="0">
                <a:solidFill>
                  <a:prstClr val="black"/>
                </a:solidFill>
                <a:latin typeface="Times New Roman" pitchFamily="18" charset="0"/>
                <a:cs typeface="Times New Roman" pitchFamily="18" charset="0"/>
              </a:rPr>
              <a:t>-3</a:t>
            </a:r>
          </a:p>
        </p:txBody>
      </p:sp>
      <p:pic>
        <p:nvPicPr>
          <p:cNvPr id="8"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2163"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ижний колонтитул 3"/>
          <p:cNvSpPr>
            <a:spLocks noGrp="1"/>
          </p:cNvSpPr>
          <p:nvPr>
            <p:ph type="ftr" sz="quarter" idx="11"/>
          </p:nvPr>
        </p:nvSpPr>
        <p:spPr/>
        <p:txBody>
          <a:bodyPr/>
          <a:lstStyle/>
          <a:p>
            <a:r>
              <a:rPr lang="ru-RU" smtClean="0">
                <a:solidFill>
                  <a:srgbClr val="000000"/>
                </a:solidFill>
              </a:rPr>
              <a:t>Рулева Т.Г.</a:t>
            </a:r>
            <a:endParaRPr lang="ru-RU">
              <a:solidFill>
                <a:srgbClr val="000000"/>
              </a:solidFill>
            </a:endParaRPr>
          </a:p>
        </p:txBody>
      </p:sp>
    </p:spTree>
    <p:extLst>
      <p:ext uri="{BB962C8B-B14F-4D97-AF65-F5344CB8AC3E}">
        <p14:creationId xmlns:p14="http://schemas.microsoft.com/office/powerpoint/2010/main" val="379382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548680"/>
            <a:ext cx="8352928" cy="2592288"/>
          </a:xfrm>
        </p:spPr>
        <p:txBody>
          <a:bodyPr>
            <a:noAutofit/>
          </a:bodyPr>
          <a:lstStyle/>
          <a:p>
            <a:pPr indent="457200"/>
            <a:r>
              <a:rPr lang="ru-RU" sz="3200" b="1" dirty="0" smtClean="0">
                <a:solidFill>
                  <a:schemeClr val="tx1"/>
                </a:solidFill>
                <a:latin typeface="Times New Roman" pitchFamily="18" charset="0"/>
                <a:cs typeface="Times New Roman" pitchFamily="18" charset="0"/>
              </a:rPr>
              <a:t>2. На координатной прямой отмечены числа </a:t>
            </a:r>
            <a:r>
              <a:rPr lang="en-US" sz="3200" b="1" dirty="0" smtClean="0">
                <a:solidFill>
                  <a:schemeClr val="tx1"/>
                </a:solidFill>
                <a:latin typeface="Times New Roman" pitchFamily="18" charset="0"/>
                <a:cs typeface="Times New Roman" pitchFamily="18" charset="0"/>
              </a:rPr>
              <a:t>a</a:t>
            </a:r>
            <a:r>
              <a:rPr lang="ru-RU" sz="3200" b="1" dirty="0" smtClean="0">
                <a:solidFill>
                  <a:schemeClr val="tx1"/>
                </a:solidFill>
                <a:latin typeface="Times New Roman" pitchFamily="18" charset="0"/>
                <a:cs typeface="Times New Roman" pitchFamily="18" charset="0"/>
              </a:rPr>
              <a:t> и</a:t>
            </a:r>
            <a:r>
              <a:rPr lang="en-US" sz="3200" b="1" dirty="0" smtClean="0">
                <a:solidFill>
                  <a:schemeClr val="tx1"/>
                </a:solidFill>
                <a:latin typeface="Times New Roman" pitchFamily="18" charset="0"/>
                <a:cs typeface="Times New Roman" pitchFamily="18" charset="0"/>
              </a:rPr>
              <a:t> b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Какое из следующих чисел наибольшее?                         </a:t>
            </a:r>
            <a:r>
              <a:rPr lang="ru-RU" sz="3200" b="1" dirty="0">
                <a:solidFill>
                  <a:schemeClr val="tx1"/>
                </a:solidFill>
                <a:latin typeface="Times New Roman" pitchFamily="18" charset="0"/>
                <a:cs typeface="Times New Roman" pitchFamily="18" charset="0"/>
              </a:rPr>
              <a:t/>
            </a:r>
            <a:br>
              <a:rPr lang="ru-RU" sz="3200" b="1" dirty="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1) </a:t>
            </a:r>
            <a:r>
              <a:rPr lang="en-US" sz="3200" b="1" dirty="0" smtClean="0">
                <a:solidFill>
                  <a:schemeClr val="tx1"/>
                </a:solidFill>
                <a:latin typeface="Times New Roman" pitchFamily="18" charset="0"/>
                <a:cs typeface="Times New Roman" pitchFamily="18" charset="0"/>
              </a:rPr>
              <a:t>a+b</a:t>
            </a:r>
            <a:r>
              <a:rPr lang="ru-RU" sz="3200" b="1"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2) –a</a:t>
            </a:r>
            <a:r>
              <a:rPr lang="ru-RU" sz="3200" b="1" dirty="0">
                <a:solidFill>
                  <a:schemeClr val="tx1"/>
                </a:solidFill>
                <a:latin typeface="Times New Roman" pitchFamily="18" charset="0"/>
                <a:cs typeface="Times New Roman" pitchFamily="18" charset="0"/>
              </a:rPr>
              <a:t> </a:t>
            </a:r>
            <a:r>
              <a:rPr lang="ru-RU" sz="3200" b="1"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3) 2b</a:t>
            </a:r>
            <a:r>
              <a:rPr lang="ru-RU" sz="3200" b="1"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4) a-b</a:t>
            </a:r>
            <a:endParaRPr lang="ru-RU" sz="3200" b="1" dirty="0">
              <a:solidFill>
                <a:schemeClr val="tx1"/>
              </a:solidFill>
              <a:latin typeface="Times New Roman" pitchFamily="18" charset="0"/>
              <a:cs typeface="Times New Roman" pitchFamily="18" charset="0"/>
            </a:endParaRPr>
          </a:p>
        </p:txBody>
      </p:sp>
      <p:sp>
        <p:nvSpPr>
          <p:cNvPr id="4" name="Прямоугольник 3"/>
          <p:cNvSpPr/>
          <p:nvPr/>
        </p:nvSpPr>
        <p:spPr>
          <a:xfrm>
            <a:off x="7982599" y="5318895"/>
            <a:ext cx="526106" cy="584775"/>
          </a:xfrm>
          <a:prstGeom prst="rect">
            <a:avLst/>
          </a:prstGeom>
        </p:spPr>
        <p:txBody>
          <a:bodyPr wrap="none">
            <a:spAutoFit/>
          </a:bodyPr>
          <a:lstStyle/>
          <a:p>
            <a:r>
              <a:rPr lang="en-US" sz="3200" b="1" dirty="0">
                <a:solidFill>
                  <a:prstClr val="black"/>
                </a:solidFill>
                <a:latin typeface="Times New Roman" pitchFamily="18" charset="0"/>
                <a:ea typeface="+mj-ea"/>
                <a:cs typeface="Times New Roman" pitchFamily="18" charset="0"/>
              </a:rPr>
              <a:t>2)</a:t>
            </a:r>
            <a:endParaRPr lang="ru-RU" sz="32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220962"/>
            <a:ext cx="2232248" cy="17940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8138" y="1340768"/>
            <a:ext cx="44561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537868" y="5318895"/>
            <a:ext cx="1447832"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a:t>
            </a:r>
            <a:endParaRPr lang="ru-RU" dirty="0"/>
          </a:p>
        </p:txBody>
      </p:sp>
      <p:pic>
        <p:nvPicPr>
          <p:cNvPr id="8"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2163"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ижний колонтитул 4"/>
          <p:cNvSpPr>
            <a:spLocks noGrp="1"/>
          </p:cNvSpPr>
          <p:nvPr>
            <p:ph type="ftr" sz="quarter" idx="11"/>
          </p:nvPr>
        </p:nvSpPr>
        <p:spPr/>
        <p:txBody>
          <a:bodyPr/>
          <a:lstStyle/>
          <a:p>
            <a:r>
              <a:rPr lang="ru-RU" smtClean="0"/>
              <a:t>Рулева Т.Г.</a:t>
            </a:r>
            <a:endParaRPr lang="ru-RU"/>
          </a:p>
        </p:txBody>
      </p:sp>
    </p:spTree>
    <p:extLst>
      <p:ext uri="{BB962C8B-B14F-4D97-AF65-F5344CB8AC3E}">
        <p14:creationId xmlns:p14="http://schemas.microsoft.com/office/powerpoint/2010/main" val="281585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Заголовок 2"/>
              <p:cNvSpPr>
                <a:spLocks noGrp="1"/>
              </p:cNvSpPr>
              <p:nvPr>
                <p:ph type="title"/>
              </p:nvPr>
            </p:nvSpPr>
            <p:spPr>
              <a:xfrm>
                <a:off x="755576" y="620688"/>
                <a:ext cx="7992888" cy="2736304"/>
              </a:xfrm>
            </p:spPr>
            <p:txBody>
              <a:bodyPr>
                <a:noAutofit/>
              </a:bodyPr>
              <a:lstStyle/>
              <a:p>
                <a:pPr indent="457200">
                  <a:lnSpc>
                    <a:spcPct val="115000"/>
                  </a:lnSpc>
                  <a:spcAft>
                    <a:spcPts val="1000"/>
                  </a:spcAft>
                </a:pPr>
                <a:r>
                  <a:rPr lang="ru-RU" sz="3200" b="1" dirty="0" smtClean="0">
                    <a:solidFill>
                      <a:schemeClr val="tx1"/>
                    </a:solidFill>
                    <a:latin typeface="Times New Roman" pitchFamily="18" charset="0"/>
                    <a:cs typeface="Times New Roman" pitchFamily="18" charset="0"/>
                  </a:rPr>
                  <a:t>3. Значение какого из выражений является числом рациональным?                                              </a:t>
                </a:r>
                <a:r>
                  <a:rPr lang="ru-RU" sz="3200" b="1" dirty="0" smtClean="0">
                    <a:solidFill>
                      <a:schemeClr val="tx1"/>
                    </a:solidFill>
                    <a:latin typeface="Times New Roman" pitchFamily="18" charset="0"/>
                    <a:ea typeface="Calibri"/>
                    <a:cs typeface="Times New Roman" pitchFamily="18" charset="0"/>
                  </a:rPr>
                  <a:t>1) (</a:t>
                </a:r>
                <a14:m>
                  <m:oMath xmlns:m="http://schemas.openxmlformats.org/officeDocument/2006/math">
                    <m:rad>
                      <m:radPr>
                        <m:degHide m:val="on"/>
                        <m:ctrlPr>
                          <a:rPr lang="ru-RU" sz="3200" b="1" i="1">
                            <a:solidFill>
                              <a:schemeClr val="tx1"/>
                            </a:solidFill>
                            <a:effectLst/>
                            <a:latin typeface="Cambria Math"/>
                            <a:ea typeface="Calibri"/>
                            <a:cs typeface="Times New Roman"/>
                          </a:rPr>
                        </m:ctrlPr>
                      </m:radPr>
                      <m:deg/>
                      <m:e>
                        <m:r>
                          <a:rPr lang="ru-RU" sz="3200" b="1" i="1">
                            <a:solidFill>
                              <a:schemeClr val="tx1"/>
                            </a:solidFill>
                            <a:effectLst/>
                            <a:latin typeface="Cambria Math"/>
                            <a:ea typeface="Calibri"/>
                            <a:cs typeface="Times New Roman"/>
                          </a:rPr>
                          <m:t>𝟔</m:t>
                        </m:r>
                      </m:e>
                    </m:rad>
                  </m:oMath>
                </a14:m>
                <a:r>
                  <a:rPr lang="ru-RU" sz="3200" b="1" dirty="0">
                    <a:solidFill>
                      <a:schemeClr val="tx1"/>
                    </a:solidFill>
                    <a:effectLst/>
                    <a:latin typeface="Times New Roman" pitchFamily="18" charset="0"/>
                    <a:ea typeface="Times New Roman"/>
                    <a:cs typeface="Times New Roman" pitchFamily="18" charset="0"/>
                  </a:rPr>
                  <a:t> – 3)</a:t>
                </a:r>
                <a:r>
                  <a:rPr lang="ru-RU" sz="3200" b="1" dirty="0">
                    <a:solidFill>
                      <a:schemeClr val="tx1"/>
                    </a:solidFill>
                    <a:effectLst/>
                    <a:latin typeface="Times New Roman" pitchFamily="18" charset="0"/>
                    <a:ea typeface="Calibri"/>
                    <a:cs typeface="Times New Roman" pitchFamily="18" charset="0"/>
                  </a:rPr>
                  <a:t> (</a:t>
                </a:r>
                <a14:m>
                  <m:oMath xmlns:m="http://schemas.openxmlformats.org/officeDocument/2006/math">
                    <m:rad>
                      <m:radPr>
                        <m:degHide m:val="on"/>
                        <m:ctrlPr>
                          <a:rPr lang="ru-RU" sz="3200" b="1" i="1">
                            <a:solidFill>
                              <a:schemeClr val="tx1"/>
                            </a:solidFill>
                            <a:effectLst/>
                            <a:latin typeface="Cambria Math"/>
                            <a:ea typeface="Calibri"/>
                            <a:cs typeface="Times New Roman"/>
                          </a:rPr>
                        </m:ctrlPr>
                      </m:radPr>
                      <m:deg/>
                      <m:e>
                        <m:r>
                          <a:rPr lang="ru-RU" sz="3200" b="1" i="1">
                            <a:solidFill>
                              <a:schemeClr val="tx1"/>
                            </a:solidFill>
                            <a:effectLst/>
                            <a:latin typeface="Cambria Math"/>
                            <a:ea typeface="Calibri"/>
                            <a:cs typeface="Times New Roman"/>
                          </a:rPr>
                          <m:t>𝟔</m:t>
                        </m:r>
                      </m:e>
                    </m:rad>
                  </m:oMath>
                </a14:m>
                <a:r>
                  <a:rPr lang="ru-RU" sz="3200" b="1" dirty="0">
                    <a:solidFill>
                      <a:schemeClr val="tx1"/>
                    </a:solidFill>
                    <a:effectLst/>
                    <a:latin typeface="Times New Roman" pitchFamily="18" charset="0"/>
                    <a:ea typeface="Times New Roman"/>
                    <a:cs typeface="Times New Roman" pitchFamily="18" charset="0"/>
                  </a:rPr>
                  <a:t> + </a:t>
                </a:r>
                <a:r>
                  <a:rPr lang="ru-RU" sz="3200" b="1" dirty="0" smtClean="0">
                    <a:solidFill>
                      <a:schemeClr val="tx1"/>
                    </a:solidFill>
                    <a:effectLst/>
                    <a:latin typeface="Times New Roman" pitchFamily="18" charset="0"/>
                    <a:ea typeface="Times New Roman"/>
                    <a:cs typeface="Times New Roman" pitchFamily="18" charset="0"/>
                  </a:rPr>
                  <a:t>3)      2</a:t>
                </a:r>
                <a:r>
                  <a:rPr lang="ru-RU" sz="3200" b="1" dirty="0">
                    <a:solidFill>
                      <a:schemeClr val="tx1"/>
                    </a:solidFill>
                    <a:effectLst/>
                    <a:latin typeface="Times New Roman" pitchFamily="18" charset="0"/>
                    <a:ea typeface="Times New Roman"/>
                    <a:cs typeface="Times New Roman" pitchFamily="18" charset="0"/>
                  </a:rPr>
                  <a:t>)</a:t>
                </a:r>
                <a:r>
                  <a:rPr lang="ru-RU" sz="3200" b="1" dirty="0" smtClean="0">
                    <a:solidFill>
                      <a:schemeClr val="tx1"/>
                    </a:solidFill>
                    <a:effectLst/>
                    <a:latin typeface="Times New Roman" pitchFamily="18" charset="0"/>
                    <a:ea typeface="Times New Roman"/>
                    <a:cs typeface="Times New Roman" pitchFamily="18" charset="0"/>
                  </a:rPr>
                  <a:t> </a:t>
                </a:r>
                <a14:m>
                  <m:oMath xmlns:m="http://schemas.openxmlformats.org/officeDocument/2006/math">
                    <m:f>
                      <m:fPr>
                        <m:ctrlPr>
                          <a:rPr lang="ru-RU" sz="3200" b="1" i="1">
                            <a:solidFill>
                              <a:schemeClr val="tx1"/>
                            </a:solidFill>
                            <a:effectLst/>
                            <a:latin typeface="Cambria Math"/>
                            <a:ea typeface="Times New Roman"/>
                            <a:cs typeface="Times New Roman"/>
                          </a:rPr>
                        </m:ctrlPr>
                      </m:fPr>
                      <m:num>
                        <m:sSup>
                          <m:sSupPr>
                            <m:ctrlPr>
                              <a:rPr lang="ru-RU" sz="3200" b="1" i="1">
                                <a:solidFill>
                                  <a:schemeClr val="tx1"/>
                                </a:solidFill>
                                <a:effectLst/>
                                <a:latin typeface="Cambria Math"/>
                                <a:ea typeface="Times New Roman"/>
                                <a:cs typeface="Times New Roman"/>
                              </a:rPr>
                            </m:ctrlPr>
                          </m:sSupPr>
                          <m:e>
                            <m:d>
                              <m:dPr>
                                <m:ctrlPr>
                                  <a:rPr lang="ru-RU" sz="3200" b="1" i="1">
                                    <a:solidFill>
                                      <a:schemeClr val="tx1"/>
                                    </a:solidFill>
                                    <a:effectLst/>
                                    <a:latin typeface="Cambria Math"/>
                                    <a:ea typeface="Times New Roman"/>
                                    <a:cs typeface="Times New Roman"/>
                                  </a:rPr>
                                </m:ctrlPr>
                              </m:dPr>
                              <m:e>
                                <m:rad>
                                  <m:radPr>
                                    <m:degHide m:val="on"/>
                                    <m:ctrlPr>
                                      <a:rPr lang="ru-RU" sz="3200" b="1" i="1">
                                        <a:solidFill>
                                          <a:schemeClr val="tx1"/>
                                        </a:solidFill>
                                        <a:effectLst/>
                                        <a:latin typeface="Cambria Math"/>
                                        <a:ea typeface="Times New Roman"/>
                                        <a:cs typeface="Times New Roman"/>
                                      </a:rPr>
                                    </m:ctrlPr>
                                  </m:radPr>
                                  <m:deg/>
                                  <m:e>
                                    <m:r>
                                      <a:rPr lang="ru-RU" sz="3200" b="1" i="1">
                                        <a:solidFill>
                                          <a:schemeClr val="tx1"/>
                                        </a:solidFill>
                                        <a:effectLst/>
                                        <a:latin typeface="Cambria Math"/>
                                        <a:ea typeface="Times New Roman"/>
                                        <a:cs typeface="Times New Roman"/>
                                      </a:rPr>
                                      <m:t>𝟓</m:t>
                                    </m:r>
                                  </m:e>
                                </m:rad>
                              </m:e>
                            </m:d>
                          </m:e>
                          <m:sup>
                            <m:r>
                              <a:rPr lang="ru-RU" sz="3200" b="1" i="1">
                                <a:solidFill>
                                  <a:schemeClr val="tx1"/>
                                </a:solidFill>
                                <a:effectLst/>
                                <a:latin typeface="Cambria Math"/>
                                <a:ea typeface="Times New Roman"/>
                                <a:cs typeface="Times New Roman"/>
                              </a:rPr>
                              <m:t>𝟐</m:t>
                            </m:r>
                          </m:sup>
                        </m:sSup>
                      </m:num>
                      <m:den>
                        <m:rad>
                          <m:radPr>
                            <m:degHide m:val="on"/>
                            <m:ctrlPr>
                              <a:rPr lang="ru-RU" sz="3200" b="1" i="1">
                                <a:solidFill>
                                  <a:schemeClr val="tx1"/>
                                </a:solidFill>
                                <a:effectLst/>
                                <a:latin typeface="Cambria Math"/>
                                <a:ea typeface="Times New Roman"/>
                                <a:cs typeface="Times New Roman"/>
                              </a:rPr>
                            </m:ctrlPr>
                          </m:radPr>
                          <m:deg/>
                          <m:e>
                            <m:r>
                              <a:rPr lang="ru-RU" sz="3200" b="1" i="1">
                                <a:solidFill>
                                  <a:schemeClr val="tx1"/>
                                </a:solidFill>
                                <a:effectLst/>
                                <a:latin typeface="Cambria Math"/>
                                <a:ea typeface="Times New Roman"/>
                                <a:cs typeface="Times New Roman"/>
                              </a:rPr>
                              <m:t>𝟏𝟎</m:t>
                            </m:r>
                          </m:e>
                        </m:rad>
                      </m:den>
                    </m:f>
                    <m:r>
                      <a:rPr lang="ru-RU" sz="3200" b="1" i="0" smtClean="0">
                        <a:solidFill>
                          <a:schemeClr val="tx1"/>
                        </a:solidFill>
                        <a:effectLst/>
                        <a:latin typeface="Cambria Math"/>
                        <a:ea typeface="Times New Roman"/>
                        <a:cs typeface="Times New Roman"/>
                      </a:rPr>
                      <m:t>   </m:t>
                    </m:r>
                  </m:oMath>
                </a14:m>
                <a:r>
                  <a:rPr lang="ru-RU" sz="3200" b="1" dirty="0" smtClean="0">
                    <a:solidFill>
                      <a:schemeClr val="tx1"/>
                    </a:solidFill>
                    <a:effectLst/>
                    <a:latin typeface="Times New Roman" pitchFamily="18" charset="0"/>
                    <a:ea typeface="Calibri"/>
                    <a:cs typeface="Times New Roman" pitchFamily="18" charset="0"/>
                  </a:rPr>
                  <a:t>  </a:t>
                </a:r>
                <a:br>
                  <a:rPr lang="ru-RU" sz="3200" b="1" dirty="0" smtClean="0">
                    <a:solidFill>
                      <a:schemeClr val="tx1"/>
                    </a:solidFill>
                    <a:effectLst/>
                    <a:latin typeface="Times New Roman" pitchFamily="18" charset="0"/>
                    <a:ea typeface="Calibri"/>
                    <a:cs typeface="Times New Roman" pitchFamily="18" charset="0"/>
                  </a:rPr>
                </a:br>
                <a:r>
                  <a:rPr lang="ru-RU" sz="3200" b="1" dirty="0" smtClean="0">
                    <a:solidFill>
                      <a:schemeClr val="tx1"/>
                    </a:solidFill>
                    <a:effectLst/>
                    <a:latin typeface="Times New Roman" pitchFamily="18" charset="0"/>
                    <a:ea typeface="Calibri"/>
                    <a:cs typeface="Times New Roman" pitchFamily="18" charset="0"/>
                  </a:rPr>
                  <a:t>3</a:t>
                </a:r>
                <a:r>
                  <a:rPr lang="ru-RU" sz="3200" b="1" dirty="0">
                    <a:solidFill>
                      <a:schemeClr val="tx1"/>
                    </a:solidFill>
                    <a:effectLst/>
                    <a:latin typeface="Times New Roman" pitchFamily="18" charset="0"/>
                    <a:ea typeface="Calibri"/>
                    <a:cs typeface="Times New Roman" pitchFamily="18" charset="0"/>
                  </a:rPr>
                  <a:t>)</a:t>
                </a:r>
                <a:r>
                  <a:rPr lang="ru-RU" sz="3200" b="1" dirty="0" smtClean="0">
                    <a:solidFill>
                      <a:schemeClr val="tx1"/>
                    </a:solidFill>
                    <a:effectLst/>
                    <a:latin typeface="Times New Roman" pitchFamily="18" charset="0"/>
                    <a:ea typeface="Calibri"/>
                    <a:cs typeface="Times New Roman" pitchFamily="18" charset="0"/>
                  </a:rPr>
                  <a:t> </a:t>
                </a:r>
                <a14:m>
                  <m:oMath xmlns:m="http://schemas.openxmlformats.org/officeDocument/2006/math">
                    <m:rad>
                      <m:radPr>
                        <m:degHide m:val="on"/>
                        <m:ctrlPr>
                          <a:rPr lang="ru-RU" sz="3200" b="1" i="1">
                            <a:solidFill>
                              <a:schemeClr val="tx1"/>
                            </a:solidFill>
                            <a:effectLst/>
                            <a:latin typeface="Cambria Math"/>
                            <a:ea typeface="Calibri"/>
                            <a:cs typeface="Times New Roman"/>
                          </a:rPr>
                        </m:ctrlPr>
                      </m:radPr>
                      <m:deg/>
                      <m:e>
                        <m:r>
                          <a:rPr lang="ru-RU" sz="3200" b="1" i="1">
                            <a:solidFill>
                              <a:schemeClr val="tx1"/>
                            </a:solidFill>
                            <a:effectLst/>
                            <a:latin typeface="Cambria Math"/>
                            <a:ea typeface="Calibri"/>
                            <a:cs typeface="Times New Roman"/>
                          </a:rPr>
                          <m:t>𝟑</m:t>
                        </m:r>
                      </m:e>
                    </m:rad>
                  </m:oMath>
                </a14:m>
                <a:r>
                  <a:rPr lang="ru-RU" sz="3200" b="1" dirty="0">
                    <a:solidFill>
                      <a:schemeClr val="tx1"/>
                    </a:solidFill>
                    <a:effectLst/>
                    <a:latin typeface="Times New Roman" pitchFamily="18" charset="0"/>
                    <a:ea typeface="Times New Roman"/>
                    <a:cs typeface="Times New Roman" pitchFamily="18" charset="0"/>
                  </a:rPr>
                  <a:t> - </a:t>
                </a:r>
                <a14:m>
                  <m:oMath xmlns:m="http://schemas.openxmlformats.org/officeDocument/2006/math">
                    <m:rad>
                      <m:radPr>
                        <m:degHide m:val="on"/>
                        <m:ctrlPr>
                          <a:rPr lang="ru-RU" sz="3200" b="1" i="1">
                            <a:solidFill>
                              <a:schemeClr val="tx1"/>
                            </a:solidFill>
                            <a:effectLst/>
                            <a:latin typeface="Cambria Math"/>
                            <a:ea typeface="Times New Roman"/>
                            <a:cs typeface="Times New Roman"/>
                          </a:rPr>
                        </m:ctrlPr>
                      </m:radPr>
                      <m:deg/>
                      <m:e>
                        <m:r>
                          <a:rPr lang="ru-RU" sz="3200" b="1" i="1">
                            <a:solidFill>
                              <a:schemeClr val="tx1"/>
                            </a:solidFill>
                            <a:effectLst/>
                            <a:latin typeface="Cambria Math"/>
                            <a:ea typeface="Times New Roman"/>
                            <a:cs typeface="Times New Roman"/>
                          </a:rPr>
                          <m:t>𝟓</m:t>
                        </m:r>
                      </m:e>
                    </m:rad>
                    <m:r>
                      <a:rPr lang="ru-RU" sz="3200" b="1" i="0" smtClean="0">
                        <a:solidFill>
                          <a:schemeClr val="tx1"/>
                        </a:solidFill>
                        <a:effectLst/>
                        <a:latin typeface="Cambria Math"/>
                        <a:ea typeface="Times New Roman"/>
                        <a:cs typeface="Times New Roman"/>
                      </a:rPr>
                      <m:t>   </m:t>
                    </m:r>
                  </m:oMath>
                </a14:m>
                <a:r>
                  <a:rPr lang="ru-RU" sz="3200" b="1" dirty="0" smtClean="0">
                    <a:solidFill>
                      <a:schemeClr val="tx1"/>
                    </a:solidFill>
                    <a:effectLst/>
                    <a:latin typeface="Times New Roman" pitchFamily="18" charset="0"/>
                    <a:ea typeface="Times New Roman"/>
                    <a:cs typeface="Times New Roman" pitchFamily="18" charset="0"/>
                  </a:rPr>
                  <a:t>                  4)</a:t>
                </a:r>
                <a14:m>
                  <m:oMath xmlns:m="http://schemas.openxmlformats.org/officeDocument/2006/math">
                    <m:sSup>
                      <m:sSupPr>
                        <m:ctrlPr>
                          <a:rPr lang="ru-RU" sz="3200" b="1" i="1">
                            <a:solidFill>
                              <a:schemeClr val="tx1"/>
                            </a:solidFill>
                            <a:effectLst/>
                            <a:latin typeface="Cambria Math"/>
                            <a:ea typeface="Times New Roman"/>
                            <a:cs typeface="Times New Roman"/>
                          </a:rPr>
                        </m:ctrlPr>
                      </m:sSupPr>
                      <m:e>
                        <m:r>
                          <a:rPr lang="ru-RU" sz="3200" b="1" i="1" smtClean="0">
                            <a:solidFill>
                              <a:schemeClr val="tx1"/>
                            </a:solidFill>
                            <a:effectLst/>
                            <a:latin typeface="Cambria Math"/>
                            <a:ea typeface="Times New Roman"/>
                            <a:cs typeface="Times New Roman"/>
                          </a:rPr>
                          <m:t> </m:t>
                        </m:r>
                        <m:r>
                          <a:rPr lang="ru-RU" sz="3200" b="1" i="1">
                            <a:solidFill>
                              <a:schemeClr val="tx1"/>
                            </a:solidFill>
                            <a:effectLst/>
                            <a:latin typeface="Cambria Math"/>
                            <a:ea typeface="Times New Roman"/>
                            <a:cs typeface="Times New Roman"/>
                          </a:rPr>
                          <m:t>(</m:t>
                        </m:r>
                        <m:rad>
                          <m:radPr>
                            <m:degHide m:val="on"/>
                            <m:ctrlPr>
                              <a:rPr lang="ru-RU" sz="3200" b="1" i="1">
                                <a:solidFill>
                                  <a:schemeClr val="tx1"/>
                                </a:solidFill>
                                <a:effectLst/>
                                <a:latin typeface="Cambria Math"/>
                                <a:ea typeface="Times New Roman"/>
                                <a:cs typeface="Times New Roman"/>
                              </a:rPr>
                            </m:ctrlPr>
                          </m:radPr>
                          <m:deg/>
                          <m:e>
                            <m:r>
                              <a:rPr lang="ru-RU" sz="3200" b="1" i="1">
                                <a:solidFill>
                                  <a:schemeClr val="tx1"/>
                                </a:solidFill>
                                <a:effectLst/>
                                <a:latin typeface="Cambria Math"/>
                                <a:ea typeface="Times New Roman"/>
                                <a:cs typeface="Times New Roman"/>
                              </a:rPr>
                              <m:t>𝟔</m:t>
                            </m:r>
                          </m:e>
                        </m:rad>
                        <m:r>
                          <a:rPr lang="ru-RU" sz="3200" b="1" i="1">
                            <a:solidFill>
                              <a:schemeClr val="tx1"/>
                            </a:solidFill>
                            <a:effectLst/>
                            <a:latin typeface="Cambria Math"/>
                            <a:ea typeface="Times New Roman"/>
                            <a:cs typeface="Times New Roman"/>
                          </a:rPr>
                          <m:t>−</m:t>
                        </m:r>
                        <m:r>
                          <a:rPr lang="ru-RU" sz="3200" b="1" i="1">
                            <a:solidFill>
                              <a:schemeClr val="tx1"/>
                            </a:solidFill>
                            <a:effectLst/>
                            <a:latin typeface="Cambria Math"/>
                            <a:ea typeface="Times New Roman"/>
                            <a:cs typeface="Times New Roman"/>
                          </a:rPr>
                          <m:t>𝟑</m:t>
                        </m:r>
                        <m:r>
                          <a:rPr lang="ru-RU" sz="3200" b="1" i="1">
                            <a:solidFill>
                              <a:schemeClr val="tx1"/>
                            </a:solidFill>
                            <a:effectLst/>
                            <a:latin typeface="Cambria Math"/>
                            <a:ea typeface="Times New Roman"/>
                            <a:cs typeface="Times New Roman"/>
                          </a:rPr>
                          <m:t>)</m:t>
                        </m:r>
                      </m:e>
                      <m:sup>
                        <m:r>
                          <a:rPr lang="ru-RU" sz="3200" b="1" i="1">
                            <a:solidFill>
                              <a:schemeClr val="tx1"/>
                            </a:solidFill>
                            <a:effectLst/>
                            <a:latin typeface="Cambria Math"/>
                            <a:ea typeface="Times New Roman"/>
                            <a:cs typeface="Times New Roman"/>
                          </a:rPr>
                          <m:t>𝟐</m:t>
                        </m:r>
                      </m:sup>
                    </m:sSup>
                  </m:oMath>
                </a14:m>
                <a:endParaRPr lang="ru-RU" sz="3200" b="1" dirty="0">
                  <a:solidFill>
                    <a:schemeClr val="tx1"/>
                  </a:solidFill>
                  <a:latin typeface="Times New Roman" pitchFamily="18" charset="0"/>
                  <a:cs typeface="Times New Roman" pitchFamily="18" charset="0"/>
                </a:endParaRPr>
              </a:p>
            </p:txBody>
          </p:sp>
        </mc:Choice>
        <mc:Fallback xmlns="">
          <p:sp>
            <p:nvSpPr>
              <p:cNvPr id="3" name="Заголовок 2"/>
              <p:cNvSpPr>
                <a:spLocks noGrp="1" noRot="1" noChangeAspect="1" noMove="1" noResize="1" noEditPoints="1" noAdjustHandles="1" noChangeArrowheads="1" noChangeShapeType="1" noTextEdit="1"/>
              </p:cNvSpPr>
              <p:nvPr>
                <p:ph type="title"/>
              </p:nvPr>
            </p:nvSpPr>
            <p:spPr>
              <a:xfrm>
                <a:off x="755576" y="620688"/>
                <a:ext cx="7992888" cy="2736304"/>
              </a:xfrm>
              <a:blipFill rotWithShape="1">
                <a:blip r:embed="rId3"/>
                <a:stretch>
                  <a:fillRect l="-3127" t="-6013" r="-39588" b="-6682"/>
                </a:stretch>
              </a:blipFill>
            </p:spPr>
            <p:txBody>
              <a:bodyPr/>
              <a:lstStyle/>
              <a:p>
                <a:r>
                  <a:rPr lang="ru-RU">
                    <a:noFill/>
                  </a:rPr>
                  <a:t> </a:t>
                </a:r>
              </a:p>
            </p:txBody>
          </p:sp>
        </mc:Fallback>
      </mc:AlternateContent>
      <p:sp>
        <p:nvSpPr>
          <p:cNvPr id="4" name="Прямоугольник 3"/>
          <p:cNvSpPr/>
          <p:nvPr/>
        </p:nvSpPr>
        <p:spPr>
          <a:xfrm>
            <a:off x="8003405" y="5491449"/>
            <a:ext cx="526106" cy="584775"/>
          </a:xfrm>
          <a:prstGeom prst="rect">
            <a:avLst/>
          </a:prstGeom>
        </p:spPr>
        <p:txBody>
          <a:bodyPr wrap="none">
            <a:spAutoFit/>
          </a:bodyPr>
          <a:lstStyle/>
          <a:p>
            <a:r>
              <a:rPr lang="ru-RU" sz="3200" b="1" dirty="0">
                <a:solidFill>
                  <a:prstClr val="black"/>
                </a:solidFill>
                <a:latin typeface="Times New Roman" pitchFamily="18" charset="0"/>
                <a:ea typeface="Calibri"/>
                <a:cs typeface="Times New Roman" pitchFamily="18" charset="0"/>
              </a:rPr>
              <a:t>1)</a:t>
            </a:r>
            <a:endParaRPr lang="ru-RU" sz="32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442320"/>
            <a:ext cx="215754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555573" y="5521587"/>
            <a:ext cx="1447832"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a:t>
            </a:r>
            <a:endParaRPr lang="ru-RU" dirty="0"/>
          </a:p>
        </p:txBody>
      </p:sp>
      <p:pic>
        <p:nvPicPr>
          <p:cNvPr id="7" name="Picture 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2163"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ижний колонтитул 4"/>
          <p:cNvSpPr>
            <a:spLocks noGrp="1"/>
          </p:cNvSpPr>
          <p:nvPr>
            <p:ph type="ftr" sz="quarter" idx="11"/>
          </p:nvPr>
        </p:nvSpPr>
        <p:spPr/>
        <p:txBody>
          <a:bodyPr/>
          <a:lstStyle/>
          <a:p>
            <a:r>
              <a:rPr lang="ru-RU" smtClean="0"/>
              <a:t>Рулева Т.Г.</a:t>
            </a:r>
            <a:endParaRPr lang="ru-RU"/>
          </a:p>
        </p:txBody>
      </p:sp>
    </p:spTree>
    <p:extLst>
      <p:ext uri="{BB962C8B-B14F-4D97-AF65-F5344CB8AC3E}">
        <p14:creationId xmlns:p14="http://schemas.microsoft.com/office/powerpoint/2010/main" val="203349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6" y="836712"/>
            <a:ext cx="7848872" cy="1368152"/>
          </a:xfrm>
        </p:spPr>
        <p:txBody>
          <a:bodyPr>
            <a:noAutofit/>
          </a:bodyPr>
          <a:lstStyle/>
          <a:p>
            <a:pPr algn="ctr"/>
            <a:r>
              <a:rPr lang="ru-RU" sz="3200" b="1" dirty="0" smtClean="0">
                <a:solidFill>
                  <a:schemeClr val="tx1"/>
                </a:solidFill>
                <a:latin typeface="Times New Roman" pitchFamily="18" charset="0"/>
                <a:cs typeface="Times New Roman" pitchFamily="18" charset="0"/>
              </a:rPr>
              <a:t>4. Найти корни уравнения</a:t>
            </a:r>
            <a:r>
              <a:rPr lang="ru-RU" sz="3200" b="1" dirty="0">
                <a:solidFill>
                  <a:schemeClr val="tx1"/>
                </a:solidFill>
                <a:latin typeface="Times New Roman" pitchFamily="18" charset="0"/>
                <a:cs typeface="Times New Roman" pitchFamily="18" charset="0"/>
              </a:rPr>
              <a:t>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х</a:t>
            </a:r>
            <a:r>
              <a:rPr lang="ru-RU" sz="3200" b="1" baseline="30000" dirty="0" smtClean="0">
                <a:solidFill>
                  <a:schemeClr val="tx1"/>
                </a:solidFill>
                <a:latin typeface="Times New Roman" pitchFamily="18" charset="0"/>
                <a:cs typeface="Times New Roman" pitchFamily="18" charset="0"/>
              </a:rPr>
              <a:t>2</a:t>
            </a:r>
            <a:r>
              <a:rPr lang="ru-RU" sz="3200" b="1" dirty="0" smtClean="0">
                <a:solidFill>
                  <a:schemeClr val="tx1"/>
                </a:solidFill>
                <a:latin typeface="Times New Roman" pitchFamily="18" charset="0"/>
                <a:cs typeface="Times New Roman" pitchFamily="18" charset="0"/>
              </a:rPr>
              <a:t>+7х – 18=0                                                                </a:t>
            </a:r>
            <a:endParaRPr lang="ru-RU" sz="3200" b="1" dirty="0">
              <a:solidFill>
                <a:schemeClr val="tx1"/>
              </a:solidFill>
              <a:latin typeface="Times New Roman" pitchFamily="18" charset="0"/>
              <a:cs typeface="Times New Roman" pitchFamily="18" charset="0"/>
            </a:endParaRPr>
          </a:p>
        </p:txBody>
      </p:sp>
      <p:sp>
        <p:nvSpPr>
          <p:cNvPr id="2" name="Объект 1"/>
          <p:cNvSpPr>
            <a:spLocks noGrp="1"/>
          </p:cNvSpPr>
          <p:nvPr>
            <p:ph idx="1"/>
          </p:nvPr>
        </p:nvSpPr>
        <p:spPr>
          <a:xfrm>
            <a:off x="5508103" y="4701630"/>
            <a:ext cx="3456385" cy="525835"/>
          </a:xfrm>
        </p:spPr>
        <p:txBody>
          <a:bodyPr>
            <a:noAutofit/>
          </a:bodyPr>
          <a:lstStyle/>
          <a:p>
            <a:pPr marL="0" indent="0" algn="ctr">
              <a:buNone/>
            </a:pPr>
            <a:r>
              <a:rPr lang="ru-RU" sz="2800" b="1" i="1" dirty="0" smtClean="0"/>
              <a:t> </a:t>
            </a:r>
          </a:p>
          <a:p>
            <a:pPr marL="0" indent="0" algn="ctr">
              <a:buNone/>
            </a:pPr>
            <a:r>
              <a:rPr lang="ru-RU" sz="2800" b="1" i="1" dirty="0" smtClean="0"/>
              <a:t> </a:t>
            </a:r>
            <a:endParaRPr lang="ru-RU" sz="2800" b="1" i="1" dirty="0"/>
          </a:p>
        </p:txBody>
      </p:sp>
      <p:sp>
        <p:nvSpPr>
          <p:cNvPr id="4" name="Прямоугольник 3"/>
          <p:cNvSpPr/>
          <p:nvPr/>
        </p:nvSpPr>
        <p:spPr>
          <a:xfrm>
            <a:off x="7676016" y="5013175"/>
            <a:ext cx="970137"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a:t>
            </a:r>
            <a:r>
              <a:rPr lang="ru-RU" sz="3200" b="1" dirty="0" smtClean="0">
                <a:solidFill>
                  <a:prstClr val="black"/>
                </a:solidFill>
                <a:latin typeface="Times New Roman" pitchFamily="18" charset="0"/>
                <a:ea typeface="+mj-ea"/>
                <a:cs typeface="Times New Roman" pitchFamily="18" charset="0"/>
              </a:rPr>
              <a:t>9;2 </a:t>
            </a:r>
            <a:endParaRPr lang="ru-RU" sz="32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636912"/>
            <a:ext cx="2271373"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228184" y="5013176"/>
            <a:ext cx="1447832"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a:t>
            </a:r>
            <a:endParaRPr lang="ru-RU" dirty="0"/>
          </a:p>
        </p:txBody>
      </p:sp>
      <p:pic>
        <p:nvPicPr>
          <p:cNvPr id="8"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2163"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ижний колонтитул 5"/>
          <p:cNvSpPr>
            <a:spLocks noGrp="1"/>
          </p:cNvSpPr>
          <p:nvPr>
            <p:ph type="ftr" sz="quarter" idx="11"/>
          </p:nvPr>
        </p:nvSpPr>
        <p:spPr/>
        <p:txBody>
          <a:bodyPr/>
          <a:lstStyle/>
          <a:p>
            <a:r>
              <a:rPr lang="ru-RU" smtClean="0"/>
              <a:t>Рулева Т.Г.</a:t>
            </a:r>
            <a:endParaRPr lang="ru-RU"/>
          </a:p>
        </p:txBody>
      </p:sp>
    </p:spTree>
    <p:extLst>
      <p:ext uri="{BB962C8B-B14F-4D97-AF65-F5344CB8AC3E}">
        <p14:creationId xmlns:p14="http://schemas.microsoft.com/office/powerpoint/2010/main" val="282874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548680"/>
            <a:ext cx="8496944" cy="1656095"/>
          </a:xfrm>
        </p:spPr>
        <p:txBody>
          <a:bodyPr>
            <a:noAutofit/>
          </a:bodyPr>
          <a:lstStyle/>
          <a:p>
            <a:pPr indent="457200" algn="l"/>
            <a:r>
              <a:rPr lang="ru-RU" sz="3200" b="1" dirty="0" smtClean="0">
                <a:solidFill>
                  <a:schemeClr val="tx1"/>
                </a:solidFill>
                <a:latin typeface="Times New Roman" pitchFamily="18" charset="0"/>
                <a:cs typeface="Times New Roman" pitchFamily="18" charset="0"/>
              </a:rPr>
              <a:t>5. Установите соответствие между графиками функций и формулами, которые их задают</a:t>
            </a:r>
            <a:endParaRPr lang="ru-RU" sz="3200" b="1" dirty="0">
              <a:solidFill>
                <a:schemeClr val="tx1"/>
              </a:solidFill>
              <a:latin typeface="Times New Roman" pitchFamily="18" charset="0"/>
              <a:cs typeface="Times New Roman" pitchFamily="18"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9" r="2924"/>
          <a:stretch/>
        </p:blipFill>
        <p:spPr bwMode="auto">
          <a:xfrm>
            <a:off x="895867" y="2420889"/>
            <a:ext cx="5213358" cy="271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238140" y="5301207"/>
            <a:ext cx="1447832"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a:t>
            </a:r>
            <a:r>
              <a:rPr lang="ru-RU" sz="3200" b="1" dirty="0" smtClean="0">
                <a:solidFill>
                  <a:prstClr val="black"/>
                </a:solidFill>
                <a:latin typeface="Times New Roman" pitchFamily="18" charset="0"/>
                <a:ea typeface="+mj-ea"/>
                <a:cs typeface="Times New Roman" pitchFamily="18" charset="0"/>
              </a:rPr>
              <a:t>:</a:t>
            </a:r>
            <a:endParaRPr lang="ru-RU" sz="3200" dirty="0">
              <a:latin typeface="Times New Roman" pitchFamily="18" charset="0"/>
              <a:cs typeface="Times New Roman" pitchFamily="18" charset="0"/>
            </a:endParaRPr>
          </a:p>
        </p:txBody>
      </p:sp>
      <p:sp>
        <p:nvSpPr>
          <p:cNvPr id="7" name="Прямоугольник 6"/>
          <p:cNvSpPr/>
          <p:nvPr/>
        </p:nvSpPr>
        <p:spPr>
          <a:xfrm>
            <a:off x="7683714" y="5301208"/>
            <a:ext cx="800219" cy="584775"/>
          </a:xfrm>
          <a:prstGeom prst="rect">
            <a:avLst/>
          </a:prstGeom>
        </p:spPr>
        <p:txBody>
          <a:bodyPr wrap="none">
            <a:spAutoFit/>
          </a:bodyPr>
          <a:lstStyle/>
          <a:p>
            <a:pPr lvl="0"/>
            <a:r>
              <a:rPr lang="ru-RU" sz="3200" b="1" dirty="0">
                <a:solidFill>
                  <a:prstClr val="black"/>
                </a:solidFill>
                <a:latin typeface="Times New Roman" pitchFamily="18" charset="0"/>
                <a:cs typeface="Times New Roman" pitchFamily="18" charset="0"/>
              </a:rPr>
              <a:t>142</a:t>
            </a:r>
            <a:endParaRPr lang="ru-RU" sz="3200" dirty="0">
              <a:solidFill>
                <a:prstClr val="black"/>
              </a:solidFill>
              <a:latin typeface="Times New Roman" pitchFamily="18" charset="0"/>
              <a:cs typeface="Times New Roman" pitchFamily="18" charset="0"/>
            </a:endParaRPr>
          </a:p>
        </p:txBody>
      </p:sp>
      <p:sp>
        <p:nvSpPr>
          <p:cNvPr id="9" name="Прямоугольник 8"/>
          <p:cNvSpPr/>
          <p:nvPr/>
        </p:nvSpPr>
        <p:spPr>
          <a:xfrm>
            <a:off x="2895188" y="6021288"/>
            <a:ext cx="260008" cy="523220"/>
          </a:xfrm>
          <a:prstGeom prst="rect">
            <a:avLst/>
          </a:prstGeom>
        </p:spPr>
        <p:txBody>
          <a:bodyPr wrap="none">
            <a:spAutoFit/>
          </a:bodyPr>
          <a:lstStyle/>
          <a:p>
            <a:pPr lvl="0" algn="ctr">
              <a:spcBef>
                <a:spcPct val="20000"/>
              </a:spcBef>
              <a:buClr>
                <a:srgbClr val="31B6FD"/>
              </a:buClr>
              <a:buSzPct val="100000"/>
            </a:pPr>
            <a:r>
              <a:rPr lang="ru-RU" sz="2800" b="1" i="1" dirty="0" smtClean="0">
                <a:solidFill>
                  <a:srgbClr val="073E87"/>
                </a:solidFill>
              </a:rPr>
              <a:t> </a:t>
            </a:r>
            <a:endParaRPr lang="ru-RU" sz="2800" b="1" i="1" dirty="0">
              <a:solidFill>
                <a:srgbClr val="073E87"/>
              </a:solidFill>
            </a:endParaRPr>
          </a:p>
        </p:txBody>
      </p:sp>
      <p:pic>
        <p:nvPicPr>
          <p:cNvPr id="10"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2163"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p:txBody>
          <a:bodyPr/>
          <a:lstStyle/>
          <a:p>
            <a:r>
              <a:rPr lang="ru-RU" smtClean="0"/>
              <a:t>Рулева Т.Г.</a:t>
            </a:r>
            <a:endParaRPr lang="ru-RU"/>
          </a:p>
        </p:txBody>
      </p:sp>
    </p:spTree>
    <p:extLst>
      <p:ext uri="{BB962C8B-B14F-4D97-AF65-F5344CB8AC3E}">
        <p14:creationId xmlns:p14="http://schemas.microsoft.com/office/powerpoint/2010/main" val="357501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836712"/>
            <a:ext cx="8465036" cy="2520280"/>
          </a:xfrm>
        </p:spPr>
        <p:txBody>
          <a:bodyPr>
            <a:noAutofit/>
          </a:bodyPr>
          <a:lstStyle/>
          <a:p>
            <a:pPr indent="457200" algn="l"/>
            <a:r>
              <a:rPr lang="ru-RU" sz="2800" b="1" dirty="0" smtClean="0">
                <a:solidFill>
                  <a:schemeClr val="tx1"/>
                </a:solidFill>
                <a:latin typeface="Times New Roman" pitchFamily="18" charset="0"/>
                <a:cs typeface="Times New Roman" pitchFamily="18" charset="0"/>
              </a:rPr>
              <a:t>6. На рисунке изображен график квадратичной функции </a:t>
            </a:r>
            <a:r>
              <a:rPr lang="en-US" sz="2800" b="1" dirty="0" smtClean="0">
                <a:solidFill>
                  <a:schemeClr val="tx1"/>
                </a:solidFill>
                <a:latin typeface="Times New Roman" pitchFamily="18" charset="0"/>
                <a:cs typeface="Times New Roman" pitchFamily="18" charset="0"/>
              </a:rPr>
              <a:t>y=f(x)</a:t>
            </a:r>
            <a:r>
              <a:rPr lang="ru-RU" sz="2800" b="1" dirty="0" smtClean="0">
                <a:solidFill>
                  <a:schemeClr val="tx1"/>
                </a:solidFill>
                <a:latin typeface="Times New Roman" pitchFamily="18" charset="0"/>
                <a:cs typeface="Times New Roman" pitchFamily="18" charset="0"/>
              </a:rPr>
              <a:t>. Какие из следующих утверждений о данной функции НЕВЕРНЫ? Запишите их номера.</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1) Функция убывает на промежутке [1;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2) Наименьшее значение функции равно -4.</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3) </a:t>
            </a:r>
            <a:r>
              <a:rPr lang="en-US" sz="2800" b="1" dirty="0" smtClean="0">
                <a:solidFill>
                  <a:schemeClr val="tx1"/>
                </a:solidFill>
                <a:latin typeface="Times New Roman" pitchFamily="18" charset="0"/>
                <a:cs typeface="Times New Roman" pitchFamily="18" charset="0"/>
              </a:rPr>
              <a:t>f(-2)&lt;f(3)</a:t>
            </a:r>
            <a:r>
              <a:rPr lang="ru-RU" sz="2800" b="1" dirty="0" smtClean="0">
                <a:solidFill>
                  <a:schemeClr val="tx1"/>
                </a:solidFill>
                <a:latin typeface="Times New Roman" pitchFamily="18" charset="0"/>
                <a:cs typeface="Times New Roman" pitchFamily="18" charset="0"/>
              </a:rPr>
              <a:t>.</a:t>
            </a:r>
            <a:endParaRPr lang="ru-RU" sz="2800" b="1"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33" t="1716" r="4842" b="490"/>
          <a:stretch/>
        </p:blipFill>
        <p:spPr bwMode="auto">
          <a:xfrm>
            <a:off x="2483768" y="2996951"/>
            <a:ext cx="2448272" cy="29073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202144" y="5642664"/>
            <a:ext cx="697627"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1 3</a:t>
            </a:r>
            <a:endParaRPr lang="ru-RU" sz="3200" dirty="0">
              <a:latin typeface="Times New Roman" pitchFamily="18" charset="0"/>
              <a:cs typeface="Times New Roman" pitchFamily="18" charset="0"/>
            </a:endParaRPr>
          </a:p>
        </p:txBody>
      </p:sp>
      <p:sp>
        <p:nvSpPr>
          <p:cNvPr id="2" name="Прямоугольник 1"/>
          <p:cNvSpPr/>
          <p:nvPr/>
        </p:nvSpPr>
        <p:spPr>
          <a:xfrm>
            <a:off x="5724128" y="5611886"/>
            <a:ext cx="1550424"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 </a:t>
            </a:r>
            <a:endParaRPr lang="ru-RU" sz="3200" dirty="0"/>
          </a:p>
        </p:txBody>
      </p:sp>
      <p:pic>
        <p:nvPicPr>
          <p:cNvPr id="8"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2163"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ижний колонтитул 5"/>
          <p:cNvSpPr>
            <a:spLocks noGrp="1"/>
          </p:cNvSpPr>
          <p:nvPr>
            <p:ph type="ftr" sz="quarter" idx="11"/>
          </p:nvPr>
        </p:nvSpPr>
        <p:spPr/>
        <p:txBody>
          <a:bodyPr/>
          <a:lstStyle/>
          <a:p>
            <a:r>
              <a:rPr lang="ru-RU" smtClean="0"/>
              <a:t>Рулева Т.Г.</a:t>
            </a:r>
            <a:endParaRPr lang="ru-RU"/>
          </a:p>
        </p:txBody>
      </p:sp>
    </p:spTree>
    <p:extLst>
      <p:ext uri="{BB962C8B-B14F-4D97-AF65-F5344CB8AC3E}">
        <p14:creationId xmlns:p14="http://schemas.microsoft.com/office/powerpoint/2010/main" val="328455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Заголовок 2"/>
              <p:cNvSpPr>
                <a:spLocks noGrp="1"/>
              </p:cNvSpPr>
              <p:nvPr>
                <p:ph type="title"/>
              </p:nvPr>
            </p:nvSpPr>
            <p:spPr>
              <a:xfrm>
                <a:off x="467544" y="908720"/>
                <a:ext cx="8424936" cy="1584176"/>
              </a:xfrm>
            </p:spPr>
            <p:txBody>
              <a:bodyPr>
                <a:noAutofit/>
              </a:bodyPr>
              <a:lstStyle/>
              <a:p>
                <a:pPr indent="457200"/>
                <a:r>
                  <a:rPr lang="ru-RU" sz="3200" b="1" dirty="0">
                    <a:solidFill>
                      <a:prstClr val="black"/>
                    </a:solidFill>
                    <a:latin typeface="Times New Roman" pitchFamily="18" charset="0"/>
                    <a:cs typeface="Times New Roman" pitchFamily="18" charset="0"/>
                  </a:rPr>
                  <a:t>7</a:t>
                </a:r>
                <a:r>
                  <a:rPr lang="ru-RU" sz="3200" b="1" dirty="0" smtClean="0">
                    <a:solidFill>
                      <a:prstClr val="black"/>
                    </a:solidFill>
                    <a:latin typeface="Times New Roman" pitchFamily="18" charset="0"/>
                    <a:cs typeface="Times New Roman" pitchFamily="18" charset="0"/>
                  </a:rPr>
                  <a:t>. </a:t>
                </a:r>
                <a:r>
                  <a:rPr lang="ru-RU" sz="3200" b="1" dirty="0">
                    <a:solidFill>
                      <a:prstClr val="black"/>
                    </a:solidFill>
                    <a:latin typeface="Times New Roman" pitchFamily="18" charset="0"/>
                    <a:cs typeface="Times New Roman" pitchFamily="18" charset="0"/>
                  </a:rPr>
                  <a:t>Упростите выражение </a:t>
                </a:r>
                <a14:m>
                  <m:oMath xmlns:m="http://schemas.openxmlformats.org/officeDocument/2006/math">
                    <m:sSup>
                      <m:sSupPr>
                        <m:ctrlPr>
                          <a:rPr lang="ru-RU" sz="3200" b="1" i="1">
                            <a:solidFill>
                              <a:prstClr val="black"/>
                            </a:solidFill>
                            <a:latin typeface="Cambria Math"/>
                          </a:rPr>
                        </m:ctrlPr>
                      </m:sSupPr>
                      <m:e>
                        <m:r>
                          <m:rPr>
                            <m:nor/>
                          </m:rPr>
                          <a:rPr lang="ru-RU" sz="3200" b="1" dirty="0">
                            <a:solidFill>
                              <a:prstClr val="black"/>
                            </a:solidFill>
                            <a:latin typeface="Times New Roman" pitchFamily="18" charset="0"/>
                            <a:cs typeface="Times New Roman" pitchFamily="18" charset="0"/>
                          </a:rPr>
                          <m:t>(</m:t>
                        </m:r>
                        <m:r>
                          <a:rPr lang="ru-RU" sz="3200" b="1" i="1">
                            <a:solidFill>
                              <a:prstClr val="black"/>
                            </a:solidFill>
                            <a:latin typeface="Cambria Math"/>
                          </a:rPr>
                          <m:t>𝟐</m:t>
                        </m:r>
                        <m:r>
                          <a:rPr lang="ru-RU" sz="3200" b="1" i="1">
                            <a:solidFill>
                              <a:prstClr val="black"/>
                            </a:solidFill>
                            <a:latin typeface="Cambria Math"/>
                          </a:rPr>
                          <m:t>−</m:t>
                        </m:r>
                        <m:r>
                          <m:rPr>
                            <m:nor/>
                          </m:rPr>
                          <a:rPr lang="ru-RU" sz="3200" b="1" dirty="0">
                            <a:solidFill>
                              <a:prstClr val="black"/>
                            </a:solidFill>
                            <a:latin typeface="Times New Roman" pitchFamily="18" charset="0"/>
                            <a:cs typeface="Times New Roman" pitchFamily="18" charset="0"/>
                          </a:rPr>
                          <m:t>с)</m:t>
                        </m:r>
                      </m:e>
                      <m:sup>
                        <m:r>
                          <a:rPr lang="ru-RU" sz="3200" b="1" i="1">
                            <a:solidFill>
                              <a:prstClr val="black"/>
                            </a:solidFill>
                            <a:latin typeface="Cambria Math"/>
                          </a:rPr>
                          <m:t>𝟐</m:t>
                        </m:r>
                      </m:sup>
                    </m:sSup>
                  </m:oMath>
                </a14:m>
                <a:r>
                  <a:rPr lang="ru-RU" sz="3200" b="1" dirty="0">
                    <a:solidFill>
                      <a:prstClr val="black"/>
                    </a:solidFill>
                    <a:latin typeface="Times New Roman" pitchFamily="18" charset="0"/>
                    <a:cs typeface="Times New Roman" pitchFamily="18" charset="0"/>
                  </a:rPr>
                  <a:t>- с(с+4</a:t>
                </a:r>
                <a:r>
                  <a:rPr lang="ru-RU" sz="3200" b="1" dirty="0" smtClean="0">
                    <a:solidFill>
                      <a:prstClr val="black"/>
                    </a:solidFill>
                    <a:latin typeface="Times New Roman" pitchFamily="18" charset="0"/>
                    <a:cs typeface="Times New Roman" pitchFamily="18" charset="0"/>
                  </a:rPr>
                  <a:t>), </a:t>
                </a:r>
                <a:br>
                  <a:rPr lang="ru-RU" sz="3200" b="1" dirty="0" smtClean="0">
                    <a:solidFill>
                      <a:prstClr val="black"/>
                    </a:solidFill>
                    <a:latin typeface="Times New Roman" pitchFamily="18" charset="0"/>
                    <a:cs typeface="Times New Roman" pitchFamily="18" charset="0"/>
                  </a:rPr>
                </a:br>
                <a:r>
                  <a:rPr lang="ru-RU" sz="3200" b="1" dirty="0" smtClean="0">
                    <a:solidFill>
                      <a:prstClr val="black"/>
                    </a:solidFill>
                    <a:latin typeface="Times New Roman" pitchFamily="18" charset="0"/>
                    <a:cs typeface="Times New Roman" pitchFamily="18" charset="0"/>
                  </a:rPr>
                  <a:t>найдите </a:t>
                </a:r>
                <a:r>
                  <a:rPr lang="ru-RU" sz="3200" b="1" dirty="0">
                    <a:solidFill>
                      <a:prstClr val="black"/>
                    </a:solidFill>
                    <a:latin typeface="Times New Roman" pitchFamily="18" charset="0"/>
                    <a:cs typeface="Times New Roman" pitchFamily="18" charset="0"/>
                  </a:rPr>
                  <a:t>его значение при с</a:t>
                </a:r>
                <a:r>
                  <a:rPr lang="ru-RU" sz="3200" b="1" dirty="0" smtClean="0">
                    <a:solidFill>
                      <a:prstClr val="black"/>
                    </a:solidFill>
                    <a:latin typeface="Times New Roman" pitchFamily="18" charset="0"/>
                    <a:cs typeface="Times New Roman" pitchFamily="18" charset="0"/>
                  </a:rPr>
                  <a:t>= 0,5</a:t>
                </a:r>
                <a:r>
                  <a:rPr lang="ru-RU" sz="3200" b="1" dirty="0">
                    <a:solidFill>
                      <a:prstClr val="black"/>
                    </a:solidFill>
                    <a:latin typeface="Times New Roman" pitchFamily="18" charset="0"/>
                    <a:cs typeface="Times New Roman" pitchFamily="18" charset="0"/>
                  </a:rPr>
                  <a:t>. </a:t>
                </a:r>
                <a:r>
                  <a:rPr lang="ru-RU" sz="3200" b="1" dirty="0" smtClean="0">
                    <a:solidFill>
                      <a:prstClr val="black"/>
                    </a:solidFill>
                    <a:latin typeface="Times New Roman" pitchFamily="18" charset="0"/>
                    <a:cs typeface="Times New Roman" pitchFamily="18" charset="0"/>
                  </a:rPr>
                  <a:t>      </a:t>
                </a:r>
                <a:br>
                  <a:rPr lang="ru-RU" sz="3200" b="1" dirty="0" smtClean="0">
                    <a:solidFill>
                      <a:prstClr val="black"/>
                    </a:solidFill>
                    <a:latin typeface="Times New Roman" pitchFamily="18" charset="0"/>
                    <a:cs typeface="Times New Roman" pitchFamily="18" charset="0"/>
                  </a:rPr>
                </a:br>
                <a:r>
                  <a:rPr lang="ru-RU" sz="3200" b="1" dirty="0" smtClean="0">
                    <a:solidFill>
                      <a:prstClr val="black"/>
                    </a:solidFill>
                    <a:latin typeface="Times New Roman" pitchFamily="18" charset="0"/>
                    <a:cs typeface="Times New Roman" pitchFamily="18" charset="0"/>
                  </a:rPr>
                  <a:t>В </a:t>
                </a:r>
                <a:r>
                  <a:rPr lang="ru-RU" sz="3200" b="1" dirty="0">
                    <a:solidFill>
                      <a:prstClr val="black"/>
                    </a:solidFill>
                    <a:latin typeface="Times New Roman" pitchFamily="18" charset="0"/>
                    <a:cs typeface="Times New Roman" pitchFamily="18" charset="0"/>
                  </a:rPr>
                  <a:t>ответ запишите полученное число. </a:t>
                </a:r>
                <a:r>
                  <a:rPr lang="ru-RU" sz="3200" b="1" dirty="0" smtClean="0">
                    <a:solidFill>
                      <a:prstClr val="black"/>
                    </a:solidFill>
                    <a:latin typeface="Times New Roman" pitchFamily="18" charset="0"/>
                    <a:cs typeface="Times New Roman" pitchFamily="18" charset="0"/>
                  </a:rPr>
                  <a:t>     </a:t>
                </a:r>
                <a:r>
                  <a:rPr lang="ru-RU" sz="3200" dirty="0" smtClean="0">
                    <a:solidFill>
                      <a:prstClr val="black"/>
                    </a:solidFill>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mc:Choice>
        <mc:Fallback xmlns="">
          <p:sp>
            <p:nvSpPr>
              <p:cNvPr id="3" name="Заголовок 2"/>
              <p:cNvSpPr>
                <a:spLocks noGrp="1" noRot="1" noChangeAspect="1" noMove="1" noResize="1" noEditPoints="1" noAdjustHandles="1" noChangeArrowheads="1" noChangeShapeType="1" noTextEdit="1"/>
              </p:cNvSpPr>
              <p:nvPr>
                <p:ph type="title"/>
              </p:nvPr>
            </p:nvSpPr>
            <p:spPr>
              <a:xfrm>
                <a:off x="467544" y="908720"/>
                <a:ext cx="8424936" cy="1584176"/>
              </a:xfrm>
              <a:blipFill rotWithShape="1">
                <a:blip r:embed="rId3"/>
                <a:stretch>
                  <a:fillRect l="-2967" t="-385" b="-15385"/>
                </a:stretch>
              </a:blipFill>
            </p:spPr>
            <p:txBody>
              <a:bodyPr/>
              <a:lstStyle/>
              <a:p>
                <a:r>
                  <a:rPr lang="ru-RU">
                    <a:noFill/>
                  </a:rPr>
                  <a:t> </a:t>
                </a:r>
              </a:p>
            </p:txBody>
          </p:sp>
        </mc:Fallback>
      </mc:AlternateContent>
      <p:sp>
        <p:nvSpPr>
          <p:cNvPr id="4" name="Прямоугольник 3"/>
          <p:cNvSpPr/>
          <p:nvPr/>
        </p:nvSpPr>
        <p:spPr>
          <a:xfrm>
            <a:off x="7607505" y="5301208"/>
            <a:ext cx="389850"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0</a:t>
            </a:r>
            <a:endParaRPr lang="ru-RU" sz="3200" b="1" dirty="0">
              <a:latin typeface="Times New Roman" pitchFamily="18" charset="0"/>
              <a:cs typeface="Times New Roman" pitchFamily="18" charset="0"/>
            </a:endParaRPr>
          </a:p>
        </p:txBody>
      </p:sp>
      <p:sp>
        <p:nvSpPr>
          <p:cNvPr id="2" name="Прямоугольник 1"/>
          <p:cNvSpPr/>
          <p:nvPr/>
        </p:nvSpPr>
        <p:spPr>
          <a:xfrm>
            <a:off x="6057081" y="5373216"/>
            <a:ext cx="1550424" cy="584775"/>
          </a:xfrm>
          <a:prstGeom prst="rect">
            <a:avLst/>
          </a:prstGeom>
        </p:spPr>
        <p:txBody>
          <a:bodyPr wrap="none">
            <a:spAutoFit/>
          </a:bodyPr>
          <a:lstStyle/>
          <a:p>
            <a:r>
              <a:rPr lang="ru-RU" sz="3200" b="1" dirty="0">
                <a:solidFill>
                  <a:prstClr val="black"/>
                </a:solidFill>
                <a:latin typeface="Times New Roman" pitchFamily="18" charset="0"/>
                <a:ea typeface="+mj-ea"/>
                <a:cs typeface="Times New Roman" pitchFamily="18" charset="0"/>
              </a:rPr>
              <a:t>Ответ: </a:t>
            </a:r>
            <a:endParaRPr lang="ru-RU" dirty="0"/>
          </a:p>
        </p:txBody>
      </p:sp>
      <p:pic>
        <p:nvPicPr>
          <p:cNvPr id="8"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2163" y="6278563"/>
            <a:ext cx="731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ижний колонтитул 5"/>
          <p:cNvSpPr>
            <a:spLocks noGrp="1"/>
          </p:cNvSpPr>
          <p:nvPr>
            <p:ph type="ftr" sz="quarter" idx="11"/>
          </p:nvPr>
        </p:nvSpPr>
        <p:spPr/>
        <p:txBody>
          <a:bodyPr/>
          <a:lstStyle/>
          <a:p>
            <a:r>
              <a:rPr lang="ru-RU" smtClean="0"/>
              <a:t>Рулева Т.Г.</a:t>
            </a:r>
            <a:endParaRPr lang="ru-RU"/>
          </a:p>
        </p:txBody>
      </p:sp>
    </p:spTree>
    <p:extLst>
      <p:ext uri="{BB962C8B-B14F-4D97-AF65-F5344CB8AC3E}">
        <p14:creationId xmlns:p14="http://schemas.microsoft.com/office/powerpoint/2010/main" val="239564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9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0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1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2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3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4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15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4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5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6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7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8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3130</TotalTime>
  <Words>1305</Words>
  <Application>Microsoft Office PowerPoint</Application>
  <PresentationFormat>Экран (4:3)</PresentationFormat>
  <Paragraphs>168</Paragraphs>
  <Slides>27</Slides>
  <Notes>16</Notes>
  <HiddenSlides>0</HiddenSlides>
  <MMClips>0</MMClips>
  <ScaleCrop>false</ScaleCrop>
  <HeadingPairs>
    <vt:vector size="6" baseType="variant">
      <vt:variant>
        <vt:lpstr>Тема</vt:lpstr>
      </vt:variant>
      <vt:variant>
        <vt:i4>16</vt:i4>
      </vt:variant>
      <vt:variant>
        <vt:lpstr>Внедренные серверы OLE</vt:lpstr>
      </vt:variant>
      <vt:variant>
        <vt:i4>1</vt:i4>
      </vt:variant>
      <vt:variant>
        <vt:lpstr>Заголовки слайдов</vt:lpstr>
      </vt:variant>
      <vt:variant>
        <vt:i4>27</vt:i4>
      </vt:variant>
    </vt:vector>
  </HeadingPairs>
  <TitlesOfParts>
    <vt:vector size="44" baseType="lpstr">
      <vt:lpstr>Поток</vt:lpstr>
      <vt:lpstr>3_Поток</vt:lpstr>
      <vt:lpstr>4_Поток</vt:lpstr>
      <vt:lpstr>5_Поток</vt:lpstr>
      <vt:lpstr>2_Поток</vt:lpstr>
      <vt:lpstr>1_Поток</vt:lpstr>
      <vt:lpstr>6_Поток</vt:lpstr>
      <vt:lpstr>7_Поток</vt:lpstr>
      <vt:lpstr>8_Поток</vt:lpstr>
      <vt:lpstr>9_Поток</vt:lpstr>
      <vt:lpstr>10_Поток</vt:lpstr>
      <vt:lpstr>11_Поток</vt:lpstr>
      <vt:lpstr>12_Поток</vt:lpstr>
      <vt:lpstr>13_Поток</vt:lpstr>
      <vt:lpstr>14_Поток</vt:lpstr>
      <vt:lpstr>15_Поток</vt:lpstr>
      <vt:lpstr>Формула</vt:lpstr>
      <vt:lpstr>Математика приглашает  в Карелию </vt:lpstr>
      <vt:lpstr>Карелия – край озер, рек и лесов  (около 60 000 озёр; около 27 000 рек; 85% занимают леса) </vt:lpstr>
      <vt:lpstr>Модуль «АЛГЕБРА»</vt:lpstr>
      <vt:lpstr>2. На координатной прямой отмечены числа a и b   Какое из следующих чисел наибольшее?                          1) a+b        2) –a          3) 2b          4) a-b</vt:lpstr>
      <vt:lpstr>3. Значение какого из выражений является числом рациональным?                                              1) (√6 – 3) (√6 + 3)      2) (√5)^2/√10       3) √3 - √5                      4)〖 (√6-3)〗^2</vt:lpstr>
      <vt:lpstr>4. Найти корни уравнения  х2+7х – 18=0                                                                </vt:lpstr>
      <vt:lpstr>5. Установите соответствие между графиками функций и формулами, которые их задают</vt:lpstr>
      <vt:lpstr>6. На рисунке изображен график квадратичной функции y=f(x). Какие из следующих утверждений о данной функции НЕВЕРНЫ? Запишите их номера. 1) Функция убывает на промежутке [1; +∞). 2) Наименьшее значение функции равно -4. 3) f(-2)&lt;f(3).</vt:lpstr>
      <vt:lpstr>7. Упростите выражение 〖"(" 2-"с)" 〗^2- с(с+4),  найдите его значение при с= 0,5.        В ответ запишите полученное число.                                      </vt:lpstr>
      <vt:lpstr>8. На каком рисунке верно указано решение системы неравенств  {█(5х+13≤0@х+5≥1)┤ ?</vt:lpstr>
      <vt:lpstr>9. Сократите дробь:  〖18〗^(n+3)/(3^(2n+5)∗2^(n-2) ).</vt:lpstr>
      <vt:lpstr>10.  Рыболов в 5 часов утра на моторной лодке отправился от пристани против течения реки, через некоторое время бросил якорь, 2 часа ловил рыбу и вернулся обратно в 10 часов утра того же дня. На какое расстояние от пристани он отплыл, если скорость реки равна 2км/ч, а собственная скорость лодки 6 км/ч?</vt:lpstr>
      <vt:lpstr>11.Постройте график функции y= (х^2-5х+6)/(2-х). </vt:lpstr>
      <vt:lpstr>Моя Карелия</vt:lpstr>
      <vt:lpstr>Модуль «ГЕОМЕТРИЯ»</vt:lpstr>
      <vt:lpstr>13. Две стороны параллелограмма равны 10 и 9. Из одной вершины на две стороны опустили высоты, как показано на рисунке. Длина большей из высот равна 6. Найдите длину другой высоты.</vt:lpstr>
      <vt:lpstr>14. Найдите площадь трапеции, изображенной на рисунке.                                                   </vt:lpstr>
      <vt:lpstr>15. Точка О – центр окружности. ∠АСВ=25о  (см. рисунок). Найдите величину угла АОВ     (в градусах).                                            </vt:lpstr>
      <vt:lpstr>16. Укажите номера верных утверждений: 1) Через точку, не лежащую на данной прямой, можно провести прямую, параллельную этой прямой. 2) Треугольник со сторонами 1, 2, 4 существует. 3) Если в ромбе один из углов равен 90о, то такой ромб – квадрат .                   </vt:lpstr>
      <vt:lpstr>17. Длина вектора  ¯АВ равна 3, длина вектора ¯АС равна 5. Косинус угла между этими векторами равен 1/15. Найдите длину вектора  ¯АВ + ¯(АС.)  </vt:lpstr>
      <vt:lpstr>18. В параллелограмме ABCD точка  E- середина стороны AB. Известно, что EC=ED. Докажите, что данный параллелограмм – прямоугольник.</vt:lpstr>
      <vt:lpstr>Презентация PowerPoint</vt:lpstr>
      <vt:lpstr>Презентация PowerPoint</vt:lpstr>
      <vt:lpstr>21. На графике изображена зависимость атмосферного давления (в мм рт. ст.) от высоты местности над уровнем моря (в км). На сколько мм рт. ст. атмосферное давление на высоте Эвереста ниже атмосферного давления на высоте Эльбруса?                                                      </vt:lpstr>
      <vt:lpstr>22. Стоимость проезда в пригородном электропоезде составляет 198 рублей. Школьникам предоставляется скидка 50%. Сколько рублей стоит проезд группы из 4 взрослых и 12 школьников?                                                           </vt:lpstr>
      <vt:lpstr>23. Сколько всего осей симметрии имеет фигура, изображенная на рисунке?</vt:lpstr>
      <vt:lpstr>24. На рисунке изображен колодец «журавль». Короткое плечо имеет длину 2 м, а длинное плечо – 4 м. На сколько метров опустится ведро, когда конец короткого плеча поднимется на 1,5 м?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приглашает  в Карелию</dc:title>
  <dc:creator>Рулева Т.Г.</dc:creator>
  <cp:lastModifiedBy>Admin</cp:lastModifiedBy>
  <cp:revision>284</cp:revision>
  <dcterms:created xsi:type="dcterms:W3CDTF">2012-11-22T10:30:53Z</dcterms:created>
  <dcterms:modified xsi:type="dcterms:W3CDTF">2014-03-30T15:01:30Z</dcterms:modified>
</cp:coreProperties>
</file>