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6" r:id="rId5"/>
    <p:sldId id="260" r:id="rId6"/>
    <p:sldId id="286" r:id="rId7"/>
    <p:sldId id="258" r:id="rId8"/>
    <p:sldId id="259" r:id="rId9"/>
    <p:sldId id="264" r:id="rId10"/>
    <p:sldId id="263" r:id="rId11"/>
    <p:sldId id="273" r:id="rId12"/>
    <p:sldId id="274" r:id="rId13"/>
    <p:sldId id="275" r:id="rId14"/>
    <p:sldId id="276" r:id="rId15"/>
    <p:sldId id="270" r:id="rId16"/>
    <p:sldId id="271" r:id="rId17"/>
    <p:sldId id="268" r:id="rId18"/>
    <p:sldId id="272" r:id="rId19"/>
    <p:sldId id="269" r:id="rId20"/>
    <p:sldId id="280" r:id="rId21"/>
    <p:sldId id="279" r:id="rId22"/>
    <p:sldId id="283" r:id="rId23"/>
    <p:sldId id="277" r:id="rId24"/>
    <p:sldId id="278" r:id="rId25"/>
    <p:sldId id="257" r:id="rId26"/>
    <p:sldId id="265" r:id="rId27"/>
    <p:sldId id="281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673105"/>
    <a:srgbClr val="1E1C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2" d="100"/>
          <a:sy n="62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F26F-8689-48B3-B06A-7B747D579F3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8998-FDCE-4CB6-8550-2872ECA3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0000"/>
              </a:clrFrom>
              <a:clrTo>
                <a:srgbClr val="CC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353948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wer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420888"/>
            <a:ext cx="5839170" cy="4104456"/>
          </a:xfrm>
          <a:prstGeom prst="rect">
            <a:avLst/>
          </a:prstGeom>
        </p:spPr>
      </p:pic>
      <p:pic>
        <p:nvPicPr>
          <p:cNvPr id="4" name="Рисунок 3" descr="Gl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5" y="4848801"/>
            <a:ext cx="9022895" cy="2009199"/>
          </a:xfrm>
          <a:prstGeom prst="rect">
            <a:avLst/>
          </a:prstGeom>
        </p:spPr>
      </p:pic>
      <p:grpSp>
        <p:nvGrpSpPr>
          <p:cNvPr id="1033" name="Group 9"/>
          <p:cNvGrpSpPr>
            <a:grpSpLocks/>
          </p:cNvGrpSpPr>
          <p:nvPr/>
        </p:nvGrpSpPr>
        <p:grpSpPr bwMode="auto">
          <a:xfrm rot="686174">
            <a:off x="6156176" y="260648"/>
            <a:ext cx="2814712" cy="1585863"/>
            <a:chOff x="1521" y="1314"/>
            <a:chExt cx="7020" cy="4916"/>
          </a:xfrm>
        </p:grpSpPr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21" y="1314"/>
              <a:ext cx="5611" cy="275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 rtl="0"/>
              <a:r>
                <a:rPr lang="ru-RU" sz="3600" kern="10" spc="0" dirty="0" smtClean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/>
                  <a:latin typeface="Impact"/>
                </a:rPr>
                <a:t>70 лет</a:t>
              </a:r>
              <a:endParaRPr lang="ru-RU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endParaRPr>
            </a:p>
          </p:txBody>
        </p:sp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 rot="-680063">
              <a:off x="1701" y="3474"/>
              <a:ext cx="6840" cy="275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83528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 rtl="0"/>
              <a:r>
                <a:rPr lang="ru-RU" sz="3600" kern="10" spc="0" dirty="0" smtClean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6080063" scaled="1"/>
                  </a:gradFill>
                  <a:effectLst/>
                  <a:latin typeface="Impact"/>
                </a:rPr>
                <a:t>Великой </a:t>
              </a:r>
            </a:p>
            <a:p>
              <a:pPr algn="ctr" rtl="0"/>
              <a:r>
                <a:rPr lang="ru-RU" sz="3600" kern="10" spc="0" dirty="0" smtClean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6080063" scaled="1"/>
                  </a:gradFill>
                  <a:effectLst/>
                  <a:latin typeface="Impact"/>
                </a:rPr>
                <a:t>Победы!</a:t>
              </a:r>
              <a:endParaRPr lang="ru-RU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080063" scaled="1"/>
                </a:gradFill>
                <a:effectLst/>
                <a:latin typeface="Impac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00_525_f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376596" cy="403244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7" name="Рисунок 6" descr="2646.jpg"/>
          <p:cNvPicPr>
            <a:picLocks noChangeAspect="1"/>
          </p:cNvPicPr>
          <p:nvPr/>
        </p:nvPicPr>
        <p:blipFill>
          <a:blip r:embed="rId3" cstate="print"/>
          <a:srcRect l="8380" r="14525"/>
          <a:stretch>
            <a:fillRect/>
          </a:stretch>
        </p:blipFill>
        <p:spPr>
          <a:xfrm>
            <a:off x="4139952" y="2132856"/>
            <a:ext cx="4824536" cy="4464812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4365104"/>
            <a:ext cx="42484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 не холодный камень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под рукою.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Он боль  ушедших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столько лет хранит,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Что их  тепло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нам отдает с тобою.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 память высший суд вершит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A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9" name="Рисунок 8" descr="Gl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548680"/>
            <a:ext cx="2771800" cy="97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воинам Уральского добровольческого танкового </a:t>
            </a:r>
            <a:r>
              <a:rPr lang="ru-RU" sz="36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корпуса </a:t>
            </a:r>
            <a:endParaRPr lang="ru-RU" sz="36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3946087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66667" cy="448690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997984" cy="3888432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05056"/>
            <a:ext cx="6340978" cy="320219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20072" y="463461"/>
            <a:ext cx="33843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Решил уральский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трудовой народ,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Что корпус танковый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он фронту соберет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gvardij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96100"/>
            <a:ext cx="2160240" cy="272030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8018812" cy="6264696"/>
          </a:xfrm>
          <a:prstGeom prst="snip2DiagRect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  <a:solidFill>
            <a:schemeClr val="accent6"/>
          </a:solidFill>
          <a:ln w="38100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– труженикам войны</a:t>
            </a:r>
            <a:endParaRPr lang="ru-RU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205_Otkritie_pamyatnika_detyam_truzhenikam_tila_Ekaterinburg_pamyatnik_detyam_truzhenikam_tila_1415955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315790" cy="2880320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5" name="Рисунок 4" descr="90208_Otkritie_pamyatnika_detyam_truzhenikam_tila_Ekaterinburg_pamyatnik_1415955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446625" cy="6336704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5536" y="3284984"/>
            <a:ext cx="396044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 пусть им роста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не хватало,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Вставали на помост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мальцы.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Точили,  резали,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сверлили…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 знали: ждут их труд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       бойцы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Широкореченский</a:t>
            </a:r>
            <a:r>
              <a:rPr lang="ru-RU" sz="3600" b="1" dirty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</a:t>
            </a:r>
            <a:br>
              <a:rPr lang="ru-RU" sz="36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память о воинах, умерших от ран в госпиталях города Свердловска </a:t>
            </a:r>
            <a:r>
              <a:rPr lang="ru-RU" sz="36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1941 -1945 гг. </a:t>
            </a:r>
          </a:p>
        </p:txBody>
      </p:sp>
      <p:pic>
        <p:nvPicPr>
          <p:cNvPr id="4" name="Содержимое 3" descr="DSC02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863"/>
          <a:stretch>
            <a:fillRect/>
          </a:stretch>
        </p:blipFill>
        <p:spPr>
          <a:xfrm>
            <a:off x="1187624" y="2492896"/>
            <a:ext cx="6788945" cy="398904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042.jpg"/>
          <p:cNvPicPr>
            <a:picLocks noChangeAspect="1"/>
          </p:cNvPicPr>
          <p:nvPr/>
        </p:nvPicPr>
        <p:blipFill>
          <a:blip r:embed="rId2" cstate="print"/>
          <a:srcRect t="8944" r="15035" b="19508"/>
          <a:stretch>
            <a:fillRect/>
          </a:stretch>
        </p:blipFill>
        <p:spPr>
          <a:xfrm>
            <a:off x="251520" y="404664"/>
            <a:ext cx="4617513" cy="259228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5" name="Рисунок 4" descr="DSC02053.jpg"/>
          <p:cNvPicPr>
            <a:picLocks noChangeAspect="1"/>
          </p:cNvPicPr>
          <p:nvPr/>
        </p:nvPicPr>
        <p:blipFill>
          <a:blip r:embed="rId3" cstate="print"/>
          <a:srcRect r="6531" b="13146"/>
          <a:stretch>
            <a:fillRect/>
          </a:stretch>
        </p:blipFill>
        <p:spPr>
          <a:xfrm>
            <a:off x="251520" y="3501008"/>
            <a:ext cx="4608512" cy="2854909"/>
          </a:xfrm>
          <a:prstGeom prst="rect">
            <a:avLst/>
          </a:prstGeom>
          <a:ln w="38100"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DSC02046.jpg"/>
          <p:cNvPicPr>
            <a:picLocks noChangeAspect="1"/>
          </p:cNvPicPr>
          <p:nvPr/>
        </p:nvPicPr>
        <p:blipFill>
          <a:blip r:embed="rId4" cstate="print"/>
          <a:srcRect l="12201" t="10310" r="9366" b="13146"/>
          <a:stretch>
            <a:fillRect/>
          </a:stretch>
        </p:blipFill>
        <p:spPr>
          <a:xfrm>
            <a:off x="4932040" y="3645024"/>
            <a:ext cx="3984442" cy="2592288"/>
          </a:xfrm>
          <a:prstGeom prst="rect">
            <a:avLst/>
          </a:prstGeom>
          <a:ln w="38100"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5004048" y="548680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братском кладбище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солдатам той войны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Поклонимся, 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возложим цветы…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воинам-спортсменам Урала участникам Великой Отечественной войны 1941-1945 гг. </a:t>
            </a:r>
          </a:p>
        </p:txBody>
      </p:sp>
      <p:pic>
        <p:nvPicPr>
          <p:cNvPr id="4" name="Содержимое 3" descr="gorynich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769" r="1209" b="32546"/>
          <a:stretch>
            <a:fillRect/>
          </a:stretch>
        </p:blipFill>
        <p:spPr>
          <a:xfrm>
            <a:off x="1619672" y="1772816"/>
            <a:ext cx="6408712" cy="4816500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1420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Мемориальный комплекс студентам и сотрудникам горного института, павшим в боях за Родину </a:t>
            </a:r>
          </a:p>
        </p:txBody>
      </p:sp>
      <p:pic>
        <p:nvPicPr>
          <p:cNvPr id="4" name="Содержимое 3" descr="8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5760640" cy="431407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-16.jpg"/>
          <p:cNvPicPr>
            <a:picLocks noChangeAspect="1"/>
          </p:cNvPicPr>
          <p:nvPr/>
        </p:nvPicPr>
        <p:blipFill>
          <a:blip r:embed="rId2" cstate="print"/>
          <a:srcRect t="8973" b="14755"/>
          <a:stretch>
            <a:fillRect/>
          </a:stretch>
        </p:blipFill>
        <p:spPr>
          <a:xfrm>
            <a:off x="395536" y="332656"/>
            <a:ext cx="5688632" cy="3249301"/>
          </a:xfrm>
          <a:prstGeom prst="round2DiagRect">
            <a:avLst/>
          </a:prstGeom>
          <a:ln w="38100"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55576" y="3921442"/>
            <a:ext cx="37444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Судьба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такая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чтобы жить тебе,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Они себя когда-то не жалели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Содержимое 3" descr="1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868" t="2632" r="15132"/>
          <a:stretch>
            <a:fillRect/>
          </a:stretch>
        </p:blipFill>
        <p:spPr>
          <a:xfrm>
            <a:off x="4860032" y="2650177"/>
            <a:ext cx="4025732" cy="3919791"/>
          </a:xfrm>
          <a:prstGeom prst="round2DiagRect">
            <a:avLst/>
          </a:prstGeom>
          <a:ln w="38100"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538138" cy="327924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soviet_soldiers_moving_at_stalingrad.jpg"/>
          <p:cNvPicPr>
            <a:picLocks noChangeAspect="1"/>
          </p:cNvPicPr>
          <p:nvPr/>
        </p:nvPicPr>
        <p:blipFill>
          <a:blip r:embed="rId3" cstate="print"/>
          <a:srcRect t="11111" b="18519"/>
          <a:stretch>
            <a:fillRect/>
          </a:stretch>
        </p:blipFill>
        <p:spPr>
          <a:xfrm>
            <a:off x="3059832" y="332656"/>
            <a:ext cx="5838409" cy="3035845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8" name="Рисунок 7" descr="117863178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564904"/>
            <a:ext cx="3076377" cy="4101836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 descr="724e9f748d39e816a796789d5758cd91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429000"/>
            <a:ext cx="5112568" cy="259228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4941168"/>
            <a:ext cx="69127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Мы  в памяти сберечь сумеем всех,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Солдату благодарны поколенья.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Ждет  в будущем  лишь тех из нас успех,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Кто к прошлому относится с волненьем.   </a:t>
            </a:r>
          </a:p>
        </p:txBody>
      </p:sp>
      <p:pic>
        <p:nvPicPr>
          <p:cNvPr id="4" name="Рисунок 3" descr="0c2d601eab4705efa466eee365c02f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88640"/>
            <a:ext cx="6048672" cy="4555405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520723">
            <a:off x="5216920" y="1793528"/>
            <a:ext cx="4967466" cy="191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040560" cy="3786021"/>
          </a:xfrm>
          <a:prstGeom prst="rect">
            <a:avLst/>
          </a:prstGeom>
          <a:ln w="38100"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5" name="Рисунок 4" descr="8-15.jpg"/>
          <p:cNvPicPr>
            <a:picLocks noChangeAspect="1"/>
          </p:cNvPicPr>
          <p:nvPr/>
        </p:nvPicPr>
        <p:blipFill>
          <a:blip r:embed="rId3" cstate="print"/>
          <a:srcRect b="12279"/>
          <a:stretch>
            <a:fillRect/>
          </a:stretch>
        </p:blipFill>
        <p:spPr>
          <a:xfrm>
            <a:off x="3635896" y="3212976"/>
            <a:ext cx="5150346" cy="3383416"/>
          </a:xfrm>
          <a:prstGeom prst="rect">
            <a:avLst/>
          </a:prstGeom>
          <a:ln w="38100"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5076056" y="69269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Железнодорожникам , павшим  во время ВОВ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437112"/>
            <a:ext cx="33843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Воинам-уральцам,  безвестно павшим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годы Второй мировой войны</a:t>
            </a:r>
          </a:p>
          <a:p>
            <a:endParaRPr lang="ru-RU" sz="24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воинам-мотоциклистам 7-го отдельного гвардейского разведывательного Пражского  батальона</a:t>
            </a:r>
            <a:endParaRPr lang="ru-RU" sz="36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59367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48935"/>
            <a:ext cx="6408712" cy="4806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Г.К. Жукову – </a:t>
            </a:r>
            <a:b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Маршалу Победы</a:t>
            </a:r>
            <a:endParaRPr lang="ru-RU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614770" cy="4402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ikolai-kuznetsov-ya-ostanus-zhiv-4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4734" y="404664"/>
            <a:ext cx="4629085" cy="604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258816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Кузнецову Н.И.</a:t>
            </a:r>
            <a:b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разведчику, </a:t>
            </a:r>
            <a:b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Герою Советского Союза </a:t>
            </a:r>
            <a:endParaRPr lang="ru-RU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4869160"/>
            <a:ext cx="5328592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день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счастливый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горький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забудьте сказать ветеранам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доброе. Просто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«спасибо».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живем.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нам награда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111071557_3201191_26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76672"/>
            <a:ext cx="5088566" cy="38164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Рисунок 3" descr="435_big.jpg"/>
          <p:cNvPicPr>
            <a:picLocks noChangeAspect="1"/>
          </p:cNvPicPr>
          <p:nvPr/>
        </p:nvPicPr>
        <p:blipFill>
          <a:blip r:embed="rId3" cstate="print"/>
          <a:srcRect b="16071"/>
          <a:stretch>
            <a:fillRect/>
          </a:stretch>
        </p:blipFill>
        <p:spPr>
          <a:xfrm>
            <a:off x="323528" y="188639"/>
            <a:ext cx="3672408" cy="473144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9698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80728"/>
            <a:ext cx="7132464" cy="5356146"/>
          </a:xfrm>
          <a:prstGeom prst="rect">
            <a:avLst/>
          </a:prstGeom>
          <a:ln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Содержимое 3" descr="40101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3237611" cy="2736304"/>
          </a:xfrm>
          <a:ln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001229">
            <a:off x="-791012" y="4091277"/>
            <a:ext cx="4363227" cy="137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052936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Копакова</a:t>
            </a: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Эдуардовна</a:t>
            </a:r>
          </a:p>
          <a:p>
            <a:pPr>
              <a:buNone/>
            </a:pP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 </a:t>
            </a:r>
          </a:p>
          <a:p>
            <a:pPr>
              <a:buNone/>
            </a:pP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МОАО лицей № 100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673105"/>
                </a:solidFill>
              </a:rPr>
              <a:t>В презентации  использованы стихи </a:t>
            </a:r>
          </a:p>
          <a:p>
            <a:pPr>
              <a:buNone/>
            </a:pPr>
            <a:r>
              <a:rPr lang="ru-RU" sz="2800" b="1" smtClean="0">
                <a:solidFill>
                  <a:srgbClr val="673105"/>
                </a:solidFill>
              </a:rPr>
              <a:t> Киряковой</a:t>
            </a:r>
            <a:r>
              <a:rPr lang="ru-RU" sz="2800" b="1" dirty="0" smtClean="0">
                <a:solidFill>
                  <a:srgbClr val="673105"/>
                </a:solidFill>
              </a:rPr>
              <a:t> В.Н.</a:t>
            </a:r>
            <a:endParaRPr lang="ru-RU" sz="2800" b="1" dirty="0">
              <a:solidFill>
                <a:srgbClr val="673105"/>
              </a:solidFill>
            </a:endParaRPr>
          </a:p>
        </p:txBody>
      </p:sp>
      <p:pic>
        <p:nvPicPr>
          <p:cNvPr id="4" name="Рисунок 3" descr="112761196_964068468103231234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6336704" cy="2715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332656"/>
            <a:ext cx="83529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Памятники Екатеринбурга, посвященные ВОВ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Седой Урал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– символ Победы в Великой Отечественной войне. Исторически место размещения памятника связано с площадью Обороны. Здесь в годы Великой Отечественной войны формировались воинские подразделения, отсюда бойцы уходили на фронт. Скульптор Г.А. Геворкян, архитекторы С.А. Гладких, Ю.А. Безрукова. 2005 г. Площадь Обороны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Мемориал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уралмашевцам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, погибшим в годы Великой Отечественной войны. Скульпторы И.И.Симонов и С.П.Романов, архитектор Г.И.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Белянкин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. 1969 г. Орджоникидзевский р-н; площадь Первой пятилетки.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Мемориальный комплекс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войнам-визовцам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, погибшим на фронте в годы Великой Отечественной войны. Скульпторы А.И.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Бельдюжкин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, А.С. Новиков, А.В. Рыбкин.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Верх-Исетский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 р-н; площадь Субботников.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Памятник воинам Уральского добровольческого танкового корпуса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. Скульпторы В.М.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Друзин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, П.А. Сажин, архитектор Г.И.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Белянкин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</a:rPr>
              <a:t>. 1962 г. Привокзальная площадь.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Детям войны– труженикам тыла</a:t>
            </a:r>
          </a:p>
          <a:p>
            <a:r>
              <a:rPr lang="ru-RU" dirty="0" smtClean="0">
                <a:latin typeface="Verdana" pitchFamily="34" charset="0"/>
              </a:rPr>
              <a:t>"И будем жить! И будем помнить!" – эти слова высечены на мраморном постаменте памятника , который 14 ноября 2014г был открыт на пересечении улицы Фронтовых бригад и проспекта Космонавтов в Екатеринбурге.</a:t>
            </a:r>
          </a:p>
          <a:p>
            <a:r>
              <a:rPr lang="ru-RU" dirty="0" smtClean="0">
                <a:latin typeface="Verdana" pitchFamily="34" charset="0"/>
              </a:rPr>
              <a:t>Автор памятника –  Константин </a:t>
            </a:r>
            <a:r>
              <a:rPr lang="ru-RU" dirty="0" err="1" smtClean="0">
                <a:latin typeface="Verdana" pitchFamily="34" charset="0"/>
              </a:rPr>
              <a:t>Грюнберг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222222"/>
              </a:solidFill>
              <a:latin typeface="Verdana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Широкореченский</a:t>
            </a: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 мемориал 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в память о воинах, умерших от ран в госпиталях города Свердловска в 1941 -1945 гг. Скульптор Ф.Ф. </a:t>
            </a: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Фаттахутдинов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, архитектор Г.И. </a:t>
            </a: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Белянкин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. 1975 г.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Верх-Исетский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 р-н; </a:t>
            </a: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Широкореченское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 кладбище.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222222"/>
              </a:solidFill>
              <a:latin typeface="Verdana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Памятник воинам-спортсменам Урала 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участникам Великой Отечественной войны 1941-1945 гг. Скульпторы К.В. </a:t>
            </a: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Грюнберг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, В.А. Говорухин, архитектор А.Ю. </a:t>
            </a: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Истратов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. 1996. Ул. Большакова, 90; аллея Дворца спорта.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Мемориальный комплекс студентам 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и сотрудникам горного института, павшим в боях за Родину в годы  войны. 1975 г.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Ленинский р-н; ул. Куйбышева, 30.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222222"/>
              </a:solidFill>
              <a:latin typeface="Verdana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Памятник железнодорожникам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, погибшим в годы Великой Отечественной войны 1941-1945 гг.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Ул. Вокзальная, депо в районе старого вокзала.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868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51520" y="188639"/>
            <a:ext cx="2520280" cy="375041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7" name="Рисунок 6" descr="12575257181_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677414" cy="280687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8" name="Рисунок 7" descr="text_0330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25752"/>
            <a:ext cx="4896544" cy="353105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111421629.jpg"/>
          <p:cNvPicPr>
            <a:picLocks noChangeAspect="1"/>
          </p:cNvPicPr>
          <p:nvPr/>
        </p:nvPicPr>
        <p:blipFill>
          <a:blip r:embed="rId5" cstate="print"/>
          <a:srcRect l="25770" t="6117" b="30053"/>
          <a:stretch>
            <a:fillRect/>
          </a:stretch>
        </p:blipFill>
        <p:spPr>
          <a:xfrm>
            <a:off x="2987824" y="188640"/>
            <a:ext cx="3929402" cy="2736304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444054.jpg"/>
          <p:cNvPicPr>
            <a:picLocks noChangeAspect="1"/>
          </p:cNvPicPr>
          <p:nvPr/>
        </p:nvPicPr>
        <p:blipFill>
          <a:blip r:embed="rId6" cstate="print"/>
          <a:srcRect l="4641" t="9464" r="46976" b="39866"/>
          <a:stretch>
            <a:fillRect/>
          </a:stretch>
        </p:blipFill>
        <p:spPr>
          <a:xfrm>
            <a:off x="5292080" y="3284984"/>
            <a:ext cx="3686810" cy="288032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Аллея Памяти воинов-уральцев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, безвестно павших в годы Второй мировой войны 1939-1945 гг. 1997 г. 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Ул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 8 Марта/ул. Радищева, дендрологический парк.</a:t>
            </a:r>
            <a:b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Октябрьский р-н:</a:t>
            </a:r>
            <a:endParaRPr lang="ru-RU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222222"/>
              </a:solidFill>
              <a:latin typeface="Verdana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Памятник воинам-мотоциклистам 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7-го отдельного гвардейского разведывательного Пражского батальона. Центральный парк культуры и отдыха им. В.В. Маяковского.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Памятник маршалу Г.К. Жукову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. Легендарный маршал командовал Уральским военным округом в 1947-1953 гг. Скульптор К.В. </a:t>
            </a: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Грюнберг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, архитекторы Г.И. </a:t>
            </a: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Белянкин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 и С.А. Гладких, 1995 г.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Просп. Ленина, 71. </a:t>
            </a:r>
            <a:b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  </a:t>
            </a:r>
            <a:b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Памятник Герою Советского Союза легендарному разведчику Н.И. Кузнецову.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 Скульптор В. Егоров, архитектор Г.И. </a:t>
            </a:r>
            <a:r>
              <a:rPr lang="ru-RU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Белянкин</a:t>
            </a:r>
            <a:r>
              <a:rPr lang="ru-RU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</a:rPr>
              <a:t>. Ул. Культуры/ул. Фестивальная; площадь ДК УЗТМ. 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loshad-oborony-pamyatnik-sedoy-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57"/>
          <a:stretch>
            <a:fillRect/>
          </a:stretch>
        </p:blipFill>
        <p:spPr>
          <a:xfrm>
            <a:off x="323528" y="260648"/>
            <a:ext cx="7704856" cy="6339259"/>
          </a:xfr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168" y="0"/>
            <a:ext cx="4402832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Седой Урал</a:t>
            </a:r>
            <a:b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</a:t>
            </a:r>
            <a:r>
              <a:rPr lang="ru-RU" b="1" dirty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в Великой Отечественной </a:t>
            </a: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войне</a:t>
            </a:r>
            <a:endParaRPr lang="ru-RU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10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павшим уралмашевцам</a:t>
            </a:r>
            <a:endParaRPr lang="ru-RU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madri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272808" cy="5454606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иказ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5895238" cy="4838096"/>
          </a:xfrm>
          <a:prstGeom prst="rect">
            <a:avLst/>
          </a:prstGeom>
          <a:ln w="38100">
            <a:solidFill>
              <a:srgbClr val="A4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7" name="Рисунок 6" descr="Наградной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608512" cy="6129912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9" name="Рисунок 8" descr="посм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1152525" cy="1428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21114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viewCA2HUIF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933056"/>
            <a:ext cx="2741290" cy="274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2.59259E-6 L -0.07032 -0.0377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82587_4e5ca0ac_XXL.jpg"/>
          <p:cNvPicPr>
            <a:picLocks noChangeAspect="1"/>
          </p:cNvPicPr>
          <p:nvPr/>
        </p:nvPicPr>
        <p:blipFill>
          <a:blip r:embed="rId2" cstate="print"/>
          <a:srcRect b="31005"/>
          <a:stretch>
            <a:fillRect/>
          </a:stretch>
        </p:blipFill>
        <p:spPr>
          <a:xfrm>
            <a:off x="179512" y="260648"/>
            <a:ext cx="8568952" cy="39458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25225_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4248472" cy="2488952"/>
          </a:xfrm>
          <a:prstGeom prst="round2DiagRect">
            <a:avLst/>
          </a:prstGeo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12" name="Рисунок 11" descr="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437112"/>
            <a:ext cx="3240360" cy="215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870430" cy="30963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5" name="Рисунок 4" descr="7030_600.jpg"/>
          <p:cNvPicPr>
            <a:picLocks noChangeAspect="1"/>
          </p:cNvPicPr>
          <p:nvPr/>
        </p:nvPicPr>
        <p:blipFill>
          <a:blip r:embed="rId3" cstate="print"/>
          <a:srcRect l="22595" r="21650" b="6446"/>
          <a:stretch>
            <a:fillRect/>
          </a:stretch>
        </p:blipFill>
        <p:spPr>
          <a:xfrm>
            <a:off x="3275856" y="260648"/>
            <a:ext cx="5686450" cy="636111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3717032"/>
            <a:ext cx="29230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Осталась навеки нам память живая…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памяти рабочих </a:t>
            </a:r>
            <a:r>
              <a:rPr lang="ru-RU" b="1" dirty="0" err="1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</a:t>
            </a:r>
            <a:r>
              <a:rPr lang="ru-RU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погибших на фронтах ВОВ</a:t>
            </a:r>
            <a:endParaRPr lang="ru-RU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0_525_fix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840760" cy="5130570"/>
          </a:xfrm>
          <a:prstGeom prst="round2Diag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413</Words>
  <Application>Microsoft Office PowerPoint</Application>
  <PresentationFormat>Экран (4:3)</PresentationFormat>
  <Paragraphs>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Седой Урал символ Победы в Великой Отечественной войне</vt:lpstr>
      <vt:lpstr>Мемориал павшим уралмашевцам</vt:lpstr>
      <vt:lpstr>Слайд 6</vt:lpstr>
      <vt:lpstr>Слайд 7</vt:lpstr>
      <vt:lpstr>Слайд 8</vt:lpstr>
      <vt:lpstr>Мемориал памяти рабочих ВИЗа, погибших на фронтах ВОВ</vt:lpstr>
      <vt:lpstr>Слайд 10</vt:lpstr>
      <vt:lpstr>Памятник воинам Уральского добровольческого танкового корпуса </vt:lpstr>
      <vt:lpstr>Слайд 12</vt:lpstr>
      <vt:lpstr>Детям – труженикам войны</vt:lpstr>
      <vt:lpstr>Слайд 14</vt:lpstr>
      <vt:lpstr>Широкореченский мемориал  в память о воинах, умерших от ран в госпиталях города Свердловска  в 1941 -1945 гг. </vt:lpstr>
      <vt:lpstr>Слайд 16</vt:lpstr>
      <vt:lpstr>Памятник воинам-спортсменам Урала участникам Великой Отечественной войны 1941-1945 гг. </vt:lpstr>
      <vt:lpstr>Мемориальный комплекс студентам и сотрудникам горного института, павшим в боях за Родину </vt:lpstr>
      <vt:lpstr>Слайд 19</vt:lpstr>
      <vt:lpstr>Слайд 20</vt:lpstr>
      <vt:lpstr>Слайд 21</vt:lpstr>
      <vt:lpstr>Памятник воинам-мотоциклистам 7-го отдельного гвардейского разведывательного Пражского  батальона</vt:lpstr>
      <vt:lpstr>Памятник Г.К. Жукову –  Маршалу Победы</vt:lpstr>
      <vt:lpstr>Кузнецову Н.И. разведчику,  Герою Советского Союза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Вам, сделавшим Победу…</dc:title>
  <dc:creator>Admin</dc:creator>
  <cp:lastModifiedBy>Admin</cp:lastModifiedBy>
  <cp:revision>205</cp:revision>
  <dcterms:created xsi:type="dcterms:W3CDTF">2015-03-30T06:58:48Z</dcterms:created>
  <dcterms:modified xsi:type="dcterms:W3CDTF">2015-04-07T05:51:08Z</dcterms:modified>
</cp:coreProperties>
</file>