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6" r:id="rId3"/>
    <p:sldId id="287" r:id="rId4"/>
    <p:sldId id="288" r:id="rId5"/>
    <p:sldId id="275" r:id="rId6"/>
    <p:sldId id="289" r:id="rId7"/>
    <p:sldId id="283" r:id="rId8"/>
    <p:sldId id="263" r:id="rId9"/>
    <p:sldId id="269" r:id="rId10"/>
    <p:sldId id="271" r:id="rId11"/>
    <p:sldId id="267" r:id="rId12"/>
    <p:sldId id="284" r:id="rId13"/>
    <p:sldId id="282" r:id="rId14"/>
    <p:sldId id="276" r:id="rId15"/>
    <p:sldId id="259" r:id="rId16"/>
    <p:sldId id="274" r:id="rId17"/>
    <p:sldId id="285" r:id="rId18"/>
    <p:sldId id="291" r:id="rId19"/>
    <p:sldId id="290" r:id="rId20"/>
    <p:sldId id="281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DCBFC-38F6-4E18-928C-573D27D32D03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D18A3C0-D3B5-4E6F-9C4F-AF8D1A1BCE5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мутации</a:t>
          </a:r>
          <a:endParaRPr lang="ru-RU" sz="24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1E599953-D775-424E-97E8-AD580F575EE6}" type="parTrans" cxnId="{170DA2A8-DFBE-421A-AEBD-8A6DE2AAFD2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327A224-715D-4314-94FC-6EC665EBB131}" type="sibTrans" cxnId="{170DA2A8-DFBE-421A-AEBD-8A6DE2AAFD2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F8CD9BB-15F3-4D2B-9932-1FE01305EEE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характеру проявления</a:t>
          </a:r>
          <a:endParaRPr lang="ru-RU" sz="14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6AF3924C-9C0D-4F65-80D5-CC3B25147E0A}" type="parTrans" cxnId="{3CDE133B-8F5C-4A7F-8B48-5B0E92F863C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7A8E21D5-20EA-49CD-B763-7C6EE79050E5}" type="sibTrans" cxnId="{3CDE133B-8F5C-4A7F-8B48-5B0E92F863C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E0C432F-AEA1-463A-9950-38C8D0A6817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доминантные</a:t>
          </a:r>
          <a:endParaRPr lang="ru-RU" sz="18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9375121F-2FB3-4E2D-8EC9-6BB0381AEF1B}" type="parTrans" cxnId="{0A3129A3-1AD8-4A7F-AA66-7BEAE658985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D33132EA-CB26-4A23-A4FF-DE3E57C7E3EC}" type="sibTrans" cxnId="{0A3129A3-1AD8-4A7F-AA66-7BEAE658985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510D4D4-F2D6-489C-BBA4-A3250BD610A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рецессивные</a:t>
          </a:r>
          <a:endParaRPr lang="ru-RU" sz="18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B49180A4-FF5B-4BAA-8562-E782E1F7CC30}" type="parTrans" cxnId="{EF77E3CC-F5EE-4718-BF36-C5FB2E9A26D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31285A99-5C25-47C9-B3AF-C5A15BD030A7}" type="sibTrans" cxnId="{EF77E3CC-F5EE-4718-BF36-C5FB2E9A26D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830DF6E-829E-4802-A5C4-F263C0512D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месту возникновения</a:t>
          </a:r>
          <a:endParaRPr lang="ru-RU" sz="14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6E81DDB-E3F3-47E8-BE55-3D8142AB3A9C}" type="parTrans" cxnId="{A18614F8-C3FD-4986-BD43-C5F2F0097A7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8E815B8C-DB17-499F-85A8-44775F13483E}" type="sibTrans" cxnId="{A18614F8-C3FD-4986-BD43-C5F2F0097A7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176ACE9-7296-426E-AC93-1DAA0D1364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соматические</a:t>
          </a:r>
          <a:endParaRPr lang="ru-RU" sz="1800" b="1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2CC9B019-4B0D-4E72-99ED-8C831ABF5953}" type="parTrans" cxnId="{3B9B0626-C8F3-41F4-9F47-900E109B205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0919F33D-D213-4E3A-B60E-DCFB517E95E1}" type="sibTrans" cxnId="{3B9B0626-C8F3-41F4-9F47-900E109B205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A8E2D66-E724-4065-8A9A-776697D9D995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уровню возникновения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414E142-FCC5-488A-99A5-FC47FA600A88}" type="parTrans" cxnId="{36FDC88B-0D67-4F69-A367-1C1FB5D09F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7B9BB1E-E75B-4DC1-A80D-210C1190B261}" type="sibTrans" cxnId="{36FDC88B-0D67-4F69-A367-1C1FB5D09F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A4043DE-49F0-4337-A343-A79C850D58FA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генеративные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2C552FF-5AC3-48B5-A6D1-49209F638D76}" type="parTrans" cxnId="{32BBDB3E-E30A-4C37-9B42-2F49FEA150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79FE35D-A7C0-4C7B-91D1-FDC63CF041E7}" type="sibTrans" cxnId="{32BBDB3E-E30A-4C37-9B42-2F49FEA150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F7CCF02-6ACC-4206-8F55-2225CDF79A1D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генные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C1A80D3-0127-4DFB-8E75-62B0D2D3D502}" type="parTrans" cxnId="{8C8BD767-A21F-44CB-A931-2D81A6E2EA6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CE09EAB-C3B5-454C-8A5E-DFA2890A6E82}" type="sibTrans" cxnId="{8C8BD767-A21F-44CB-A931-2D81A6E2EA6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A205F-4901-4B3B-9F57-83D611A7401B}">
      <dgm:prSet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хромосомные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4B7EF1F-9D68-45FA-862A-FA63DC8D43F2}" type="parTrans" cxnId="{597CA4D0-80F5-4140-BE0E-2CF67A5A8D6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EBCE196-F7D6-4320-A702-448F247CF955}" type="sibTrans" cxnId="{597CA4D0-80F5-4140-BE0E-2CF67A5A8D6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0B806F8-F6C1-4D79-A0B9-1B975075C0E7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геномные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FB82894C-470D-439F-8A0F-81ABBF56CE4D}" type="parTrans" cxnId="{6C68D464-9C10-4D51-8623-E172E14F3FA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3D039E0-A291-497B-ABE1-C854B31D62B0}" type="sibTrans" cxnId="{6C68D464-9C10-4D51-8623-E172E14F3FA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BE49341F-1D99-4205-A505-95BEED329BA4}" type="pres">
      <dgm:prSet presAssocID="{F9CDCBFC-38F6-4E18-928C-573D27D32D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419E8B-B8DF-498B-8A5F-3EE3FE4A3AB2}" type="pres">
      <dgm:prSet presAssocID="{6D18A3C0-D3B5-4E6F-9C4F-AF8D1A1BCE53}" presName="hierRoot1" presStyleCnt="0"/>
      <dgm:spPr/>
      <dgm:t>
        <a:bodyPr/>
        <a:lstStyle/>
        <a:p>
          <a:endParaRPr lang="ru-RU"/>
        </a:p>
      </dgm:t>
    </dgm:pt>
    <dgm:pt modelId="{634EB096-E96A-40E6-81BE-77EF612D0358}" type="pres">
      <dgm:prSet presAssocID="{6D18A3C0-D3B5-4E6F-9C4F-AF8D1A1BCE53}" presName="composite" presStyleCnt="0"/>
      <dgm:spPr/>
      <dgm:t>
        <a:bodyPr/>
        <a:lstStyle/>
        <a:p>
          <a:endParaRPr lang="ru-RU"/>
        </a:p>
      </dgm:t>
    </dgm:pt>
    <dgm:pt modelId="{281F077B-9546-4036-92EB-A07694DE20A9}" type="pres">
      <dgm:prSet presAssocID="{6D18A3C0-D3B5-4E6F-9C4F-AF8D1A1BCE53}" presName="background" presStyleLbl="node0" presStyleIdx="0" presStyleCnt="1"/>
      <dgm:spPr/>
      <dgm:t>
        <a:bodyPr/>
        <a:lstStyle/>
        <a:p>
          <a:endParaRPr lang="ru-RU"/>
        </a:p>
      </dgm:t>
    </dgm:pt>
    <dgm:pt modelId="{066F9921-6AC7-4A57-B375-862A3CA4DB18}" type="pres">
      <dgm:prSet presAssocID="{6D18A3C0-D3B5-4E6F-9C4F-AF8D1A1BCE53}" presName="text" presStyleLbl="fgAcc0" presStyleIdx="0" presStyleCnt="1" custScaleX="223167" custScaleY="150164" custLinFactY="-61883" custLinFactNeighborX="4579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42317-5621-4D37-84EC-36FA04A7520D}" type="pres">
      <dgm:prSet presAssocID="{6D18A3C0-D3B5-4E6F-9C4F-AF8D1A1BCE53}" presName="hierChild2" presStyleCnt="0"/>
      <dgm:spPr/>
      <dgm:t>
        <a:bodyPr/>
        <a:lstStyle/>
        <a:p>
          <a:endParaRPr lang="ru-RU"/>
        </a:p>
      </dgm:t>
    </dgm:pt>
    <dgm:pt modelId="{23AA51B1-3E4F-4C80-B576-F59A3F1F2B02}" type="pres">
      <dgm:prSet presAssocID="{6AF3924C-9C0D-4F65-80D5-CC3B25147E0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990E04D-7F3B-4412-862F-7F366F1DFCEC}" type="pres">
      <dgm:prSet presAssocID="{0F8CD9BB-15F3-4D2B-9932-1FE01305EEE0}" presName="hierRoot2" presStyleCnt="0"/>
      <dgm:spPr/>
      <dgm:t>
        <a:bodyPr/>
        <a:lstStyle/>
        <a:p>
          <a:endParaRPr lang="ru-RU"/>
        </a:p>
      </dgm:t>
    </dgm:pt>
    <dgm:pt modelId="{4F364180-E8ED-41A8-A84D-F833FB1EA29C}" type="pres">
      <dgm:prSet presAssocID="{0F8CD9BB-15F3-4D2B-9932-1FE01305EEE0}" presName="composite2" presStyleCnt="0"/>
      <dgm:spPr/>
      <dgm:t>
        <a:bodyPr/>
        <a:lstStyle/>
        <a:p>
          <a:endParaRPr lang="ru-RU"/>
        </a:p>
      </dgm:t>
    </dgm:pt>
    <dgm:pt modelId="{09780BE2-11AE-4F14-9CC0-A4987C5117C1}" type="pres">
      <dgm:prSet presAssocID="{0F8CD9BB-15F3-4D2B-9932-1FE01305EEE0}" presName="background2" presStyleLbl="node2" presStyleIdx="0" presStyleCnt="3"/>
      <dgm:spPr/>
      <dgm:t>
        <a:bodyPr/>
        <a:lstStyle/>
        <a:p>
          <a:endParaRPr lang="ru-RU"/>
        </a:p>
      </dgm:t>
    </dgm:pt>
    <dgm:pt modelId="{FBF4E329-6063-408E-B456-864460122642}" type="pres">
      <dgm:prSet presAssocID="{0F8CD9BB-15F3-4D2B-9932-1FE01305EEE0}" presName="text2" presStyleLbl="fgAcc2" presStyleIdx="0" presStyleCnt="3" custScaleX="227687" custLinFactNeighborX="25121" custLinFactNeighborY="-82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C01C7-A982-464E-BD4E-7178DC701B39}" type="pres">
      <dgm:prSet presAssocID="{0F8CD9BB-15F3-4D2B-9932-1FE01305EEE0}" presName="hierChild3" presStyleCnt="0"/>
      <dgm:spPr/>
      <dgm:t>
        <a:bodyPr/>
        <a:lstStyle/>
        <a:p>
          <a:endParaRPr lang="ru-RU"/>
        </a:p>
      </dgm:t>
    </dgm:pt>
    <dgm:pt modelId="{3A8910F4-75C1-4A80-9CB1-8697A4E7DC1B}" type="pres">
      <dgm:prSet presAssocID="{9375121F-2FB3-4E2D-8EC9-6BB0381AEF1B}" presName="Name17" presStyleLbl="parChTrans1D3" presStyleIdx="0" presStyleCnt="7"/>
      <dgm:spPr/>
      <dgm:t>
        <a:bodyPr/>
        <a:lstStyle/>
        <a:p>
          <a:endParaRPr lang="ru-RU"/>
        </a:p>
      </dgm:t>
    </dgm:pt>
    <dgm:pt modelId="{6407F0A4-87B1-48BA-B836-592F2D6BC844}" type="pres">
      <dgm:prSet presAssocID="{3E0C432F-AEA1-463A-9950-38C8D0A68171}" presName="hierRoot3" presStyleCnt="0"/>
      <dgm:spPr/>
      <dgm:t>
        <a:bodyPr/>
        <a:lstStyle/>
        <a:p>
          <a:endParaRPr lang="ru-RU"/>
        </a:p>
      </dgm:t>
    </dgm:pt>
    <dgm:pt modelId="{6277B21E-965B-45A8-9EBA-156A5E6ADF4A}" type="pres">
      <dgm:prSet presAssocID="{3E0C432F-AEA1-463A-9950-38C8D0A68171}" presName="composite3" presStyleCnt="0"/>
      <dgm:spPr/>
      <dgm:t>
        <a:bodyPr/>
        <a:lstStyle/>
        <a:p>
          <a:endParaRPr lang="ru-RU"/>
        </a:p>
      </dgm:t>
    </dgm:pt>
    <dgm:pt modelId="{4F5672EE-2068-4F6B-B92E-DC38C5572B6F}" type="pres">
      <dgm:prSet presAssocID="{3E0C432F-AEA1-463A-9950-38C8D0A68171}" presName="background3" presStyleLbl="node3" presStyleIdx="0" presStyleCnt="7"/>
      <dgm:spPr/>
      <dgm:t>
        <a:bodyPr/>
        <a:lstStyle/>
        <a:p>
          <a:endParaRPr lang="ru-RU"/>
        </a:p>
      </dgm:t>
    </dgm:pt>
    <dgm:pt modelId="{0E570F4C-6CB8-422B-9DA6-C7CF488B8AC1}" type="pres">
      <dgm:prSet presAssocID="{3E0C432F-AEA1-463A-9950-38C8D0A68171}" presName="text3" presStyleLbl="fgAcc3" presStyleIdx="0" presStyleCnt="7" custScaleX="118951" custLinFactNeighborX="-3276" custLinFactNeighborY="-51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E813E-A97D-476A-9B2A-D4424BE31667}" type="pres">
      <dgm:prSet presAssocID="{3E0C432F-AEA1-463A-9950-38C8D0A68171}" presName="hierChild4" presStyleCnt="0"/>
      <dgm:spPr/>
      <dgm:t>
        <a:bodyPr/>
        <a:lstStyle/>
        <a:p>
          <a:endParaRPr lang="ru-RU"/>
        </a:p>
      </dgm:t>
    </dgm:pt>
    <dgm:pt modelId="{23DB681B-16F2-4B58-A959-DBCD77BED263}" type="pres">
      <dgm:prSet presAssocID="{B49180A4-FF5B-4BAA-8562-E782E1F7CC30}" presName="Name17" presStyleLbl="parChTrans1D3" presStyleIdx="1" presStyleCnt="7"/>
      <dgm:spPr/>
      <dgm:t>
        <a:bodyPr/>
        <a:lstStyle/>
        <a:p>
          <a:endParaRPr lang="ru-RU"/>
        </a:p>
      </dgm:t>
    </dgm:pt>
    <dgm:pt modelId="{BDB04511-4DFF-4ED4-8B3C-CC9254683E6B}" type="pres">
      <dgm:prSet presAssocID="{B510D4D4-F2D6-489C-BBA4-A3250BD610A7}" presName="hierRoot3" presStyleCnt="0"/>
      <dgm:spPr/>
      <dgm:t>
        <a:bodyPr/>
        <a:lstStyle/>
        <a:p>
          <a:endParaRPr lang="ru-RU"/>
        </a:p>
      </dgm:t>
    </dgm:pt>
    <dgm:pt modelId="{40378F66-BED7-41BD-BF85-C0B886BFE48C}" type="pres">
      <dgm:prSet presAssocID="{B510D4D4-F2D6-489C-BBA4-A3250BD610A7}" presName="composite3" presStyleCnt="0"/>
      <dgm:spPr/>
      <dgm:t>
        <a:bodyPr/>
        <a:lstStyle/>
        <a:p>
          <a:endParaRPr lang="ru-RU"/>
        </a:p>
      </dgm:t>
    </dgm:pt>
    <dgm:pt modelId="{1E7946D0-0977-44F2-AB3E-4847DB3548F5}" type="pres">
      <dgm:prSet presAssocID="{B510D4D4-F2D6-489C-BBA4-A3250BD610A7}" presName="background3" presStyleLbl="node3" presStyleIdx="1" presStyleCnt="7"/>
      <dgm:spPr/>
      <dgm:t>
        <a:bodyPr/>
        <a:lstStyle/>
        <a:p>
          <a:endParaRPr lang="ru-RU"/>
        </a:p>
      </dgm:t>
    </dgm:pt>
    <dgm:pt modelId="{5F63DA36-5EEF-4AB0-A158-361316C92194}" type="pres">
      <dgm:prSet presAssocID="{B510D4D4-F2D6-489C-BBA4-A3250BD610A7}" presName="text3" presStyleLbl="fgAcc3" presStyleIdx="1" presStyleCnt="7" custScaleX="128112" custLinFactY="16142" custLinFactNeighborX="-506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DAAA9-96B2-4666-8FA1-6C3518CE1867}" type="pres">
      <dgm:prSet presAssocID="{B510D4D4-F2D6-489C-BBA4-A3250BD610A7}" presName="hierChild4" presStyleCnt="0"/>
      <dgm:spPr/>
      <dgm:t>
        <a:bodyPr/>
        <a:lstStyle/>
        <a:p>
          <a:endParaRPr lang="ru-RU"/>
        </a:p>
      </dgm:t>
    </dgm:pt>
    <dgm:pt modelId="{281FE9CF-3EB9-4B3E-8ED0-CB276D8F7B1E}" type="pres">
      <dgm:prSet presAssocID="{56E81DDB-E3F3-47E8-BE55-3D8142AB3A9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95C5534-10F5-42B0-8011-5D8C6D06DA78}" type="pres">
      <dgm:prSet presAssocID="{0830DF6E-829E-4802-A5C4-F263C0512D15}" presName="hierRoot2" presStyleCnt="0"/>
      <dgm:spPr/>
      <dgm:t>
        <a:bodyPr/>
        <a:lstStyle/>
        <a:p>
          <a:endParaRPr lang="ru-RU"/>
        </a:p>
      </dgm:t>
    </dgm:pt>
    <dgm:pt modelId="{186D4DC9-BB54-4EA3-A5F8-842CDBE085A2}" type="pres">
      <dgm:prSet presAssocID="{0830DF6E-829E-4802-A5C4-F263C0512D15}" presName="composite2" presStyleCnt="0"/>
      <dgm:spPr/>
      <dgm:t>
        <a:bodyPr/>
        <a:lstStyle/>
        <a:p>
          <a:endParaRPr lang="ru-RU"/>
        </a:p>
      </dgm:t>
    </dgm:pt>
    <dgm:pt modelId="{AB86A7F4-A11B-468B-BC91-4563C32D415D}" type="pres">
      <dgm:prSet presAssocID="{0830DF6E-829E-4802-A5C4-F263C0512D15}" presName="background2" presStyleLbl="node2" presStyleIdx="1" presStyleCnt="3"/>
      <dgm:spPr/>
      <dgm:t>
        <a:bodyPr/>
        <a:lstStyle/>
        <a:p>
          <a:endParaRPr lang="ru-RU"/>
        </a:p>
      </dgm:t>
    </dgm:pt>
    <dgm:pt modelId="{7A9BFA75-C276-490E-9882-DF08943BFB7D}" type="pres">
      <dgm:prSet presAssocID="{0830DF6E-829E-4802-A5C4-F263C0512D15}" presName="text2" presStyleLbl="fgAcc2" presStyleIdx="1" presStyleCnt="3" custScaleX="261310" custLinFactNeighborX="31490" custLinFactNeighborY="-60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9A3F6-7058-411A-8FFB-C3AB7667C1C9}" type="pres">
      <dgm:prSet presAssocID="{0830DF6E-829E-4802-A5C4-F263C0512D15}" presName="hierChild3" presStyleCnt="0"/>
      <dgm:spPr/>
      <dgm:t>
        <a:bodyPr/>
        <a:lstStyle/>
        <a:p>
          <a:endParaRPr lang="ru-RU"/>
        </a:p>
      </dgm:t>
    </dgm:pt>
    <dgm:pt modelId="{1B0AE109-F1EB-41B0-B45F-0DB1B13D9F40}" type="pres">
      <dgm:prSet presAssocID="{2CC9B019-4B0D-4E72-99ED-8C831ABF5953}" presName="Name17" presStyleLbl="parChTrans1D3" presStyleIdx="2" presStyleCnt="7"/>
      <dgm:spPr/>
      <dgm:t>
        <a:bodyPr/>
        <a:lstStyle/>
        <a:p>
          <a:endParaRPr lang="ru-RU"/>
        </a:p>
      </dgm:t>
    </dgm:pt>
    <dgm:pt modelId="{A366C2B5-66E8-46F2-B8B4-5D8F133F927A}" type="pres">
      <dgm:prSet presAssocID="{A176ACE9-7296-426E-AC93-1DAA0D1364AE}" presName="hierRoot3" presStyleCnt="0"/>
      <dgm:spPr/>
      <dgm:t>
        <a:bodyPr/>
        <a:lstStyle/>
        <a:p>
          <a:endParaRPr lang="ru-RU"/>
        </a:p>
      </dgm:t>
    </dgm:pt>
    <dgm:pt modelId="{E9BD9806-F514-41C8-B096-C7039FCA1202}" type="pres">
      <dgm:prSet presAssocID="{A176ACE9-7296-426E-AC93-1DAA0D1364AE}" presName="composite3" presStyleCnt="0"/>
      <dgm:spPr/>
      <dgm:t>
        <a:bodyPr/>
        <a:lstStyle/>
        <a:p>
          <a:endParaRPr lang="ru-RU"/>
        </a:p>
      </dgm:t>
    </dgm:pt>
    <dgm:pt modelId="{0C91BADD-8B44-4C4E-AFFE-A3EFE8F91862}" type="pres">
      <dgm:prSet presAssocID="{A176ACE9-7296-426E-AC93-1DAA0D1364AE}" presName="background3" presStyleLbl="node3" presStyleIdx="2" presStyleCnt="7"/>
      <dgm:spPr/>
      <dgm:t>
        <a:bodyPr/>
        <a:lstStyle/>
        <a:p>
          <a:endParaRPr lang="ru-RU"/>
        </a:p>
      </dgm:t>
    </dgm:pt>
    <dgm:pt modelId="{489D162C-F526-4B69-A6BB-91C7FA4090A3}" type="pres">
      <dgm:prSet presAssocID="{A176ACE9-7296-426E-AC93-1DAA0D1364AE}" presName="text3" presStyleLbl="fgAcc3" presStyleIdx="2" presStyleCnt="7" custScaleX="127182" custLinFactNeighborX="-16010" custLinFactNeighborY="-51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9EA2A-0DCE-41A5-9C7C-B6F8821DF850}" type="pres">
      <dgm:prSet presAssocID="{A176ACE9-7296-426E-AC93-1DAA0D1364AE}" presName="hierChild4" presStyleCnt="0"/>
      <dgm:spPr/>
      <dgm:t>
        <a:bodyPr/>
        <a:lstStyle/>
        <a:p>
          <a:endParaRPr lang="ru-RU"/>
        </a:p>
      </dgm:t>
    </dgm:pt>
    <dgm:pt modelId="{7DD0486F-E878-450F-9426-61D9E1E1F22A}" type="pres">
      <dgm:prSet presAssocID="{42C552FF-5AC3-48B5-A6D1-49209F638D76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E8CF66E-6CF3-4D5C-B100-B6BF371DBB0B}" type="pres">
      <dgm:prSet presAssocID="{4A4043DE-49F0-4337-A343-A79C850D58FA}" presName="hierRoot3" presStyleCnt="0"/>
      <dgm:spPr/>
    </dgm:pt>
    <dgm:pt modelId="{9902F58F-5248-4160-9DAD-6FB2915AD5D0}" type="pres">
      <dgm:prSet presAssocID="{4A4043DE-49F0-4337-A343-A79C850D58FA}" presName="composite3" presStyleCnt="0"/>
      <dgm:spPr/>
    </dgm:pt>
    <dgm:pt modelId="{DC5E9370-B535-4FB4-92DD-35525F280EF0}" type="pres">
      <dgm:prSet presAssocID="{4A4043DE-49F0-4337-A343-A79C850D58FA}" presName="background3" presStyleLbl="node3" presStyleIdx="3" presStyleCnt="7"/>
      <dgm:spPr/>
    </dgm:pt>
    <dgm:pt modelId="{A4273E4A-210C-4B72-AB54-5A34DE550E9C}" type="pres">
      <dgm:prSet presAssocID="{4A4043DE-49F0-4337-A343-A79C850D58FA}" presName="text3" presStyleLbl="fgAcc3" presStyleIdx="3" presStyleCnt="7" custScaleX="200734" custLinFactNeighborX="39572" custLinFactNeighborY="-129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40506-80C4-4CB0-B62D-9A9CFD90DB86}" type="pres">
      <dgm:prSet presAssocID="{4A4043DE-49F0-4337-A343-A79C850D58FA}" presName="hierChild4" presStyleCnt="0"/>
      <dgm:spPr/>
    </dgm:pt>
    <dgm:pt modelId="{4CF8865E-F719-464A-B966-7BED0885D59A}" type="pres">
      <dgm:prSet presAssocID="{5414E142-FCC5-488A-99A5-FC47FA600A8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A8A0285-D373-49E1-9AF3-B62552DB9ABE}" type="pres">
      <dgm:prSet presAssocID="{AA8E2D66-E724-4065-8A9A-776697D9D995}" presName="hierRoot2" presStyleCnt="0"/>
      <dgm:spPr/>
    </dgm:pt>
    <dgm:pt modelId="{032BDA08-717B-4C17-8B6A-4898A200DE56}" type="pres">
      <dgm:prSet presAssocID="{AA8E2D66-E724-4065-8A9A-776697D9D995}" presName="composite2" presStyleCnt="0"/>
      <dgm:spPr/>
    </dgm:pt>
    <dgm:pt modelId="{EA42676F-A608-4768-94C8-D5C2F8CBDB88}" type="pres">
      <dgm:prSet presAssocID="{AA8E2D66-E724-4065-8A9A-776697D9D995}" presName="background2" presStyleLbl="node2" presStyleIdx="2" presStyleCnt="3"/>
      <dgm:spPr/>
    </dgm:pt>
    <dgm:pt modelId="{CD205E3A-D05E-436F-8B21-1ACE24F60B7B}" type="pres">
      <dgm:prSet presAssocID="{AA8E2D66-E724-4065-8A9A-776697D9D995}" presName="text2" presStyleLbl="fgAcc2" presStyleIdx="2" presStyleCnt="3" custScaleX="208899" custLinFactNeighborX="22857" custLinFactNeighborY="-9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BADBD-DA0E-45DE-A277-E0CA78E194C6}" type="pres">
      <dgm:prSet presAssocID="{AA8E2D66-E724-4065-8A9A-776697D9D995}" presName="hierChild3" presStyleCnt="0"/>
      <dgm:spPr/>
    </dgm:pt>
    <dgm:pt modelId="{6AF58426-A668-4215-BC24-CB82E2F78929}" type="pres">
      <dgm:prSet presAssocID="{5C1A80D3-0127-4DFB-8E75-62B0D2D3D502}" presName="Name17" presStyleLbl="parChTrans1D3" presStyleIdx="4" presStyleCnt="7"/>
      <dgm:spPr/>
      <dgm:t>
        <a:bodyPr/>
        <a:lstStyle/>
        <a:p>
          <a:endParaRPr lang="ru-RU"/>
        </a:p>
      </dgm:t>
    </dgm:pt>
    <dgm:pt modelId="{A9F8BA1E-7B5E-42D0-9382-8D7ADC15B931}" type="pres">
      <dgm:prSet presAssocID="{7F7CCF02-6ACC-4206-8F55-2225CDF79A1D}" presName="hierRoot3" presStyleCnt="0"/>
      <dgm:spPr/>
    </dgm:pt>
    <dgm:pt modelId="{7C07E467-B745-430A-8758-82DE1E95A189}" type="pres">
      <dgm:prSet presAssocID="{7F7CCF02-6ACC-4206-8F55-2225CDF79A1D}" presName="composite3" presStyleCnt="0"/>
      <dgm:spPr/>
    </dgm:pt>
    <dgm:pt modelId="{95D33D4D-5E8E-4EF1-A52D-5A6F53F39BE1}" type="pres">
      <dgm:prSet presAssocID="{7F7CCF02-6ACC-4206-8F55-2225CDF79A1D}" presName="background3" presStyleLbl="node3" presStyleIdx="4" presStyleCnt="7"/>
      <dgm:spPr/>
    </dgm:pt>
    <dgm:pt modelId="{98B26CD2-0EDE-4AEB-9376-9A99F974F696}" type="pres">
      <dgm:prSet presAssocID="{7F7CCF02-6ACC-4206-8F55-2225CDF79A1D}" presName="text3" presStyleLbl="fgAcc3" presStyleIdx="4" presStyleCnt="7" custScaleX="129581" custScaleY="106592" custLinFactNeighborX="49633" custLinFactNeighborY="-646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8828D1-FF95-4803-B475-D5B0AACB8DAC}" type="pres">
      <dgm:prSet presAssocID="{7F7CCF02-6ACC-4206-8F55-2225CDF79A1D}" presName="hierChild4" presStyleCnt="0"/>
      <dgm:spPr/>
    </dgm:pt>
    <dgm:pt modelId="{26E8EAF4-59C3-4E04-B2F3-28E57E00F628}" type="pres">
      <dgm:prSet presAssocID="{44B7EF1F-9D68-45FA-862A-FA63DC8D43F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80B06D7-B685-4391-9B6D-F22FC9B1705B}" type="pres">
      <dgm:prSet presAssocID="{94DA205F-4901-4B3B-9F57-83D611A7401B}" presName="hierRoot3" presStyleCnt="0"/>
      <dgm:spPr/>
    </dgm:pt>
    <dgm:pt modelId="{C9C1FE6C-BEB8-43F4-A606-CC88D041D2EE}" type="pres">
      <dgm:prSet presAssocID="{94DA205F-4901-4B3B-9F57-83D611A7401B}" presName="composite3" presStyleCnt="0"/>
      <dgm:spPr/>
    </dgm:pt>
    <dgm:pt modelId="{B0AE35F9-1403-49ED-87C7-21F49A2EEECA}" type="pres">
      <dgm:prSet presAssocID="{94DA205F-4901-4B3B-9F57-83D611A7401B}" presName="background3" presStyleLbl="node3" presStyleIdx="5" presStyleCnt="7"/>
      <dgm:spPr/>
    </dgm:pt>
    <dgm:pt modelId="{D314FF13-6794-429D-A157-D7C43A014CD7}" type="pres">
      <dgm:prSet presAssocID="{94DA205F-4901-4B3B-9F57-83D611A7401B}" presName="text3" presStyleLbl="fgAcc3" presStyleIdx="5" presStyleCnt="7" custScaleX="180561" custScaleY="149663" custLinFactNeighborX="23921" custLinFactNeighborY="83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246A84-8FAF-4015-89DB-A969C09BA9FC}" type="pres">
      <dgm:prSet presAssocID="{94DA205F-4901-4B3B-9F57-83D611A7401B}" presName="hierChild4" presStyleCnt="0"/>
      <dgm:spPr/>
    </dgm:pt>
    <dgm:pt modelId="{168F76CD-4AF2-4E37-8345-259BF702FFB2}" type="pres">
      <dgm:prSet presAssocID="{FB82894C-470D-439F-8A0F-81ABBF56CE4D}" presName="Name17" presStyleLbl="parChTrans1D3" presStyleIdx="6" presStyleCnt="7"/>
      <dgm:spPr/>
      <dgm:t>
        <a:bodyPr/>
        <a:lstStyle/>
        <a:p>
          <a:endParaRPr lang="ru-RU"/>
        </a:p>
      </dgm:t>
    </dgm:pt>
    <dgm:pt modelId="{4902050C-1980-4B9A-85D0-FD696F91166C}" type="pres">
      <dgm:prSet presAssocID="{90B806F8-F6C1-4D79-A0B9-1B975075C0E7}" presName="hierRoot3" presStyleCnt="0"/>
      <dgm:spPr/>
    </dgm:pt>
    <dgm:pt modelId="{2A9041C6-AB88-40A2-A6D9-D87DF8418FAD}" type="pres">
      <dgm:prSet presAssocID="{90B806F8-F6C1-4D79-A0B9-1B975075C0E7}" presName="composite3" presStyleCnt="0"/>
      <dgm:spPr/>
    </dgm:pt>
    <dgm:pt modelId="{98477735-FB3F-4F24-9E0F-84B2F10AD06C}" type="pres">
      <dgm:prSet presAssocID="{90B806F8-F6C1-4D79-A0B9-1B975075C0E7}" presName="background3" presStyleLbl="node3" presStyleIdx="6" presStyleCnt="7"/>
      <dgm:spPr/>
    </dgm:pt>
    <dgm:pt modelId="{468A2A78-5DFB-4EFF-B8D6-57F082E6E872}" type="pres">
      <dgm:prSet presAssocID="{90B806F8-F6C1-4D79-A0B9-1B975075C0E7}" presName="text3" presStyleLbl="fgAcc3" presStyleIdx="6" presStyleCnt="7" custScaleX="127535" custScaleY="118736" custLinFactNeighborX="-2678" custLinFactNeighborY="-66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36D77-BEB3-4F7E-8EAC-C464ECE48646}" type="pres">
      <dgm:prSet presAssocID="{90B806F8-F6C1-4D79-A0B9-1B975075C0E7}" presName="hierChild4" presStyleCnt="0"/>
      <dgm:spPr/>
    </dgm:pt>
  </dgm:ptLst>
  <dgm:cxnLst>
    <dgm:cxn modelId="{597F6C79-F276-45CC-B2B9-82B93F420B5D}" type="presOf" srcId="{6AF3924C-9C0D-4F65-80D5-CC3B25147E0A}" destId="{23AA51B1-3E4F-4C80-B576-F59A3F1F2B02}" srcOrd="0" destOrd="0" presId="urn:microsoft.com/office/officeart/2005/8/layout/hierarchy1"/>
    <dgm:cxn modelId="{8C8BD767-A21F-44CB-A931-2D81A6E2EA6D}" srcId="{AA8E2D66-E724-4065-8A9A-776697D9D995}" destId="{7F7CCF02-6ACC-4206-8F55-2225CDF79A1D}" srcOrd="0" destOrd="0" parTransId="{5C1A80D3-0127-4DFB-8E75-62B0D2D3D502}" sibTransId="{CCE09EAB-C3B5-454C-8A5E-DFA2890A6E82}"/>
    <dgm:cxn modelId="{2EF601BF-F7D9-4E14-ABC1-17CCFF9922F0}" type="presOf" srcId="{3E0C432F-AEA1-463A-9950-38C8D0A68171}" destId="{0E570F4C-6CB8-422B-9DA6-C7CF488B8AC1}" srcOrd="0" destOrd="0" presId="urn:microsoft.com/office/officeart/2005/8/layout/hierarchy1"/>
    <dgm:cxn modelId="{8FB21085-00DC-4501-B87C-E4B7E69D5D35}" type="presOf" srcId="{A176ACE9-7296-426E-AC93-1DAA0D1364AE}" destId="{489D162C-F526-4B69-A6BB-91C7FA4090A3}" srcOrd="0" destOrd="0" presId="urn:microsoft.com/office/officeart/2005/8/layout/hierarchy1"/>
    <dgm:cxn modelId="{944EBEE1-0C63-4753-924C-708BD0F29AF1}" type="presOf" srcId="{FB82894C-470D-439F-8A0F-81ABBF56CE4D}" destId="{168F76CD-4AF2-4E37-8345-259BF702FFB2}" srcOrd="0" destOrd="0" presId="urn:microsoft.com/office/officeart/2005/8/layout/hierarchy1"/>
    <dgm:cxn modelId="{32BBDB3E-E30A-4C37-9B42-2F49FEA150FB}" srcId="{0830DF6E-829E-4802-A5C4-F263C0512D15}" destId="{4A4043DE-49F0-4337-A343-A79C850D58FA}" srcOrd="1" destOrd="0" parTransId="{42C552FF-5AC3-48B5-A6D1-49209F638D76}" sibTransId="{C79FE35D-A7C0-4C7B-91D1-FDC63CF041E7}"/>
    <dgm:cxn modelId="{3CDE133B-8F5C-4A7F-8B48-5B0E92F863C2}" srcId="{6D18A3C0-D3B5-4E6F-9C4F-AF8D1A1BCE53}" destId="{0F8CD9BB-15F3-4D2B-9932-1FE01305EEE0}" srcOrd="0" destOrd="0" parTransId="{6AF3924C-9C0D-4F65-80D5-CC3B25147E0A}" sibTransId="{7A8E21D5-20EA-49CD-B763-7C6EE79050E5}"/>
    <dgm:cxn modelId="{335F3C4F-5369-4944-89A6-A6F6C73D0D88}" type="presOf" srcId="{90B806F8-F6C1-4D79-A0B9-1B975075C0E7}" destId="{468A2A78-5DFB-4EFF-B8D6-57F082E6E872}" srcOrd="0" destOrd="0" presId="urn:microsoft.com/office/officeart/2005/8/layout/hierarchy1"/>
    <dgm:cxn modelId="{11239449-585E-48ED-A994-6D3926EEFDD7}" type="presOf" srcId="{5414E142-FCC5-488A-99A5-FC47FA600A88}" destId="{4CF8865E-F719-464A-B966-7BED0885D59A}" srcOrd="0" destOrd="0" presId="urn:microsoft.com/office/officeart/2005/8/layout/hierarchy1"/>
    <dgm:cxn modelId="{597CA4D0-80F5-4140-BE0E-2CF67A5A8D63}" srcId="{AA8E2D66-E724-4065-8A9A-776697D9D995}" destId="{94DA205F-4901-4B3B-9F57-83D611A7401B}" srcOrd="1" destOrd="0" parTransId="{44B7EF1F-9D68-45FA-862A-FA63DC8D43F2}" sibTransId="{FEBCE196-F7D6-4320-A702-448F247CF955}"/>
    <dgm:cxn modelId="{A6CB3CCF-5471-4AB3-94ED-9EF8C326A00C}" type="presOf" srcId="{44B7EF1F-9D68-45FA-862A-FA63DC8D43F2}" destId="{26E8EAF4-59C3-4E04-B2F3-28E57E00F628}" srcOrd="0" destOrd="0" presId="urn:microsoft.com/office/officeart/2005/8/layout/hierarchy1"/>
    <dgm:cxn modelId="{9B0084C9-4769-4EBC-BE50-A5C10D23E232}" type="presOf" srcId="{9375121F-2FB3-4E2D-8EC9-6BB0381AEF1B}" destId="{3A8910F4-75C1-4A80-9CB1-8697A4E7DC1B}" srcOrd="0" destOrd="0" presId="urn:microsoft.com/office/officeart/2005/8/layout/hierarchy1"/>
    <dgm:cxn modelId="{ADDE56E6-835C-406E-85DA-0317E949F421}" type="presOf" srcId="{2CC9B019-4B0D-4E72-99ED-8C831ABF5953}" destId="{1B0AE109-F1EB-41B0-B45F-0DB1B13D9F40}" srcOrd="0" destOrd="0" presId="urn:microsoft.com/office/officeart/2005/8/layout/hierarchy1"/>
    <dgm:cxn modelId="{CEB90CF8-1188-4B70-8E1A-572C1A71592D}" type="presOf" srcId="{42C552FF-5AC3-48B5-A6D1-49209F638D76}" destId="{7DD0486F-E878-450F-9426-61D9E1E1F22A}" srcOrd="0" destOrd="0" presId="urn:microsoft.com/office/officeart/2005/8/layout/hierarchy1"/>
    <dgm:cxn modelId="{E5716403-0755-4017-9AB0-4834FA14E0AA}" type="presOf" srcId="{5C1A80D3-0127-4DFB-8E75-62B0D2D3D502}" destId="{6AF58426-A668-4215-BC24-CB82E2F78929}" srcOrd="0" destOrd="0" presId="urn:microsoft.com/office/officeart/2005/8/layout/hierarchy1"/>
    <dgm:cxn modelId="{363B8769-5FFE-43E7-B3B2-6732790E9361}" type="presOf" srcId="{B510D4D4-F2D6-489C-BBA4-A3250BD610A7}" destId="{5F63DA36-5EEF-4AB0-A158-361316C92194}" srcOrd="0" destOrd="0" presId="urn:microsoft.com/office/officeart/2005/8/layout/hierarchy1"/>
    <dgm:cxn modelId="{6C68D464-9C10-4D51-8623-E172E14F3FA3}" srcId="{AA8E2D66-E724-4065-8A9A-776697D9D995}" destId="{90B806F8-F6C1-4D79-A0B9-1B975075C0E7}" srcOrd="2" destOrd="0" parTransId="{FB82894C-470D-439F-8A0F-81ABBF56CE4D}" sibTransId="{93D039E0-A291-497B-ABE1-C854B31D62B0}"/>
    <dgm:cxn modelId="{19C44331-D391-4948-8E8B-69C1AA702E5E}" type="presOf" srcId="{AA8E2D66-E724-4065-8A9A-776697D9D995}" destId="{CD205E3A-D05E-436F-8B21-1ACE24F60B7B}" srcOrd="0" destOrd="0" presId="urn:microsoft.com/office/officeart/2005/8/layout/hierarchy1"/>
    <dgm:cxn modelId="{36FDC88B-0D67-4F69-A367-1C1FB5D09F60}" srcId="{6D18A3C0-D3B5-4E6F-9C4F-AF8D1A1BCE53}" destId="{AA8E2D66-E724-4065-8A9A-776697D9D995}" srcOrd="2" destOrd="0" parTransId="{5414E142-FCC5-488A-99A5-FC47FA600A88}" sibTransId="{B7B9BB1E-E75B-4DC1-A80D-210C1190B261}"/>
    <dgm:cxn modelId="{081BDD30-79EC-4F31-B8B0-92723F06917B}" type="presOf" srcId="{0F8CD9BB-15F3-4D2B-9932-1FE01305EEE0}" destId="{FBF4E329-6063-408E-B456-864460122642}" srcOrd="0" destOrd="0" presId="urn:microsoft.com/office/officeart/2005/8/layout/hierarchy1"/>
    <dgm:cxn modelId="{3B9B0626-C8F3-41F4-9F47-900E109B2050}" srcId="{0830DF6E-829E-4802-A5C4-F263C0512D15}" destId="{A176ACE9-7296-426E-AC93-1DAA0D1364AE}" srcOrd="0" destOrd="0" parTransId="{2CC9B019-4B0D-4E72-99ED-8C831ABF5953}" sibTransId="{0919F33D-D213-4E3A-B60E-DCFB517E95E1}"/>
    <dgm:cxn modelId="{6B4A320A-5CE7-4373-BB5A-52BC77789591}" type="presOf" srcId="{0830DF6E-829E-4802-A5C4-F263C0512D15}" destId="{7A9BFA75-C276-490E-9882-DF08943BFB7D}" srcOrd="0" destOrd="0" presId="urn:microsoft.com/office/officeart/2005/8/layout/hierarchy1"/>
    <dgm:cxn modelId="{5A86C374-51B5-41E6-880A-D5696A60C9C9}" type="presOf" srcId="{56E81DDB-E3F3-47E8-BE55-3D8142AB3A9C}" destId="{281FE9CF-3EB9-4B3E-8ED0-CB276D8F7B1E}" srcOrd="0" destOrd="0" presId="urn:microsoft.com/office/officeart/2005/8/layout/hierarchy1"/>
    <dgm:cxn modelId="{DB660384-5272-4BCB-8F50-D3D10DED9743}" type="presOf" srcId="{B49180A4-FF5B-4BAA-8562-E782E1F7CC30}" destId="{23DB681B-16F2-4B58-A959-DBCD77BED263}" srcOrd="0" destOrd="0" presId="urn:microsoft.com/office/officeart/2005/8/layout/hierarchy1"/>
    <dgm:cxn modelId="{13D28EB8-CCA0-4DE1-BFA9-C0C7DC4C3E37}" type="presOf" srcId="{94DA205F-4901-4B3B-9F57-83D611A7401B}" destId="{D314FF13-6794-429D-A157-D7C43A014CD7}" srcOrd="0" destOrd="0" presId="urn:microsoft.com/office/officeart/2005/8/layout/hierarchy1"/>
    <dgm:cxn modelId="{7F156D54-C2A1-4699-B3FA-C32E5F7AB173}" type="presOf" srcId="{7F7CCF02-6ACC-4206-8F55-2225CDF79A1D}" destId="{98B26CD2-0EDE-4AEB-9376-9A99F974F696}" srcOrd="0" destOrd="0" presId="urn:microsoft.com/office/officeart/2005/8/layout/hierarchy1"/>
    <dgm:cxn modelId="{0A3129A3-1AD8-4A7F-AA66-7BEAE6589851}" srcId="{0F8CD9BB-15F3-4D2B-9932-1FE01305EEE0}" destId="{3E0C432F-AEA1-463A-9950-38C8D0A68171}" srcOrd="0" destOrd="0" parTransId="{9375121F-2FB3-4E2D-8EC9-6BB0381AEF1B}" sibTransId="{D33132EA-CB26-4A23-A4FF-DE3E57C7E3EC}"/>
    <dgm:cxn modelId="{170DA2A8-DFBE-421A-AEBD-8A6DE2AAFD22}" srcId="{F9CDCBFC-38F6-4E18-928C-573D27D32D03}" destId="{6D18A3C0-D3B5-4E6F-9C4F-AF8D1A1BCE53}" srcOrd="0" destOrd="0" parTransId="{1E599953-D775-424E-97E8-AD580F575EE6}" sibTransId="{D327A224-715D-4314-94FC-6EC665EBB131}"/>
    <dgm:cxn modelId="{836C87D0-9B50-4F9F-A8B4-BBA258336D8A}" type="presOf" srcId="{F9CDCBFC-38F6-4E18-928C-573D27D32D03}" destId="{BE49341F-1D99-4205-A505-95BEED329BA4}" srcOrd="0" destOrd="0" presId="urn:microsoft.com/office/officeart/2005/8/layout/hierarchy1"/>
    <dgm:cxn modelId="{834CD2BC-2545-4BF2-88BC-FC852E14DA8D}" type="presOf" srcId="{4A4043DE-49F0-4337-A343-A79C850D58FA}" destId="{A4273E4A-210C-4B72-AB54-5A34DE550E9C}" srcOrd="0" destOrd="0" presId="urn:microsoft.com/office/officeart/2005/8/layout/hierarchy1"/>
    <dgm:cxn modelId="{A18614F8-C3FD-4986-BD43-C5F2F0097A70}" srcId="{6D18A3C0-D3B5-4E6F-9C4F-AF8D1A1BCE53}" destId="{0830DF6E-829E-4802-A5C4-F263C0512D15}" srcOrd="1" destOrd="0" parTransId="{56E81DDB-E3F3-47E8-BE55-3D8142AB3A9C}" sibTransId="{8E815B8C-DB17-499F-85A8-44775F13483E}"/>
    <dgm:cxn modelId="{EF77E3CC-F5EE-4718-BF36-C5FB2E9A26DE}" srcId="{0F8CD9BB-15F3-4D2B-9932-1FE01305EEE0}" destId="{B510D4D4-F2D6-489C-BBA4-A3250BD610A7}" srcOrd="1" destOrd="0" parTransId="{B49180A4-FF5B-4BAA-8562-E782E1F7CC30}" sibTransId="{31285A99-5C25-47C9-B3AF-C5A15BD030A7}"/>
    <dgm:cxn modelId="{9DBE2FFC-1A6B-472C-AF9C-91BB799AB5D6}" type="presOf" srcId="{6D18A3C0-D3B5-4E6F-9C4F-AF8D1A1BCE53}" destId="{066F9921-6AC7-4A57-B375-862A3CA4DB18}" srcOrd="0" destOrd="0" presId="urn:microsoft.com/office/officeart/2005/8/layout/hierarchy1"/>
    <dgm:cxn modelId="{8583EBB1-8D3F-4003-89CD-AEE23210550F}" type="presParOf" srcId="{BE49341F-1D99-4205-A505-95BEED329BA4}" destId="{00419E8B-B8DF-498B-8A5F-3EE3FE4A3AB2}" srcOrd="0" destOrd="0" presId="urn:microsoft.com/office/officeart/2005/8/layout/hierarchy1"/>
    <dgm:cxn modelId="{2EA4EE9D-5D12-4859-9B49-79F5D1BCA3C4}" type="presParOf" srcId="{00419E8B-B8DF-498B-8A5F-3EE3FE4A3AB2}" destId="{634EB096-E96A-40E6-81BE-77EF612D0358}" srcOrd="0" destOrd="0" presId="urn:microsoft.com/office/officeart/2005/8/layout/hierarchy1"/>
    <dgm:cxn modelId="{F31D0247-D2D7-43B5-8285-85A731995DFE}" type="presParOf" srcId="{634EB096-E96A-40E6-81BE-77EF612D0358}" destId="{281F077B-9546-4036-92EB-A07694DE20A9}" srcOrd="0" destOrd="0" presId="urn:microsoft.com/office/officeart/2005/8/layout/hierarchy1"/>
    <dgm:cxn modelId="{28C576D4-388B-4921-AA97-016CE0E77EA8}" type="presParOf" srcId="{634EB096-E96A-40E6-81BE-77EF612D0358}" destId="{066F9921-6AC7-4A57-B375-862A3CA4DB18}" srcOrd="1" destOrd="0" presId="urn:microsoft.com/office/officeart/2005/8/layout/hierarchy1"/>
    <dgm:cxn modelId="{35CA5DBD-A47B-4E29-BEBB-104ADD620FA2}" type="presParOf" srcId="{00419E8B-B8DF-498B-8A5F-3EE3FE4A3AB2}" destId="{A1342317-5621-4D37-84EC-36FA04A7520D}" srcOrd="1" destOrd="0" presId="urn:microsoft.com/office/officeart/2005/8/layout/hierarchy1"/>
    <dgm:cxn modelId="{D1BD666A-CD1F-4577-A102-5D349C3EE9B8}" type="presParOf" srcId="{A1342317-5621-4D37-84EC-36FA04A7520D}" destId="{23AA51B1-3E4F-4C80-B576-F59A3F1F2B02}" srcOrd="0" destOrd="0" presId="urn:microsoft.com/office/officeart/2005/8/layout/hierarchy1"/>
    <dgm:cxn modelId="{ACF51F8B-32EA-46FB-988C-3763316FCCD1}" type="presParOf" srcId="{A1342317-5621-4D37-84EC-36FA04A7520D}" destId="{0990E04D-7F3B-4412-862F-7F366F1DFCEC}" srcOrd="1" destOrd="0" presId="urn:microsoft.com/office/officeart/2005/8/layout/hierarchy1"/>
    <dgm:cxn modelId="{53E23941-F59F-4A8D-932F-C3BDACF6D054}" type="presParOf" srcId="{0990E04D-7F3B-4412-862F-7F366F1DFCEC}" destId="{4F364180-E8ED-41A8-A84D-F833FB1EA29C}" srcOrd="0" destOrd="0" presId="urn:microsoft.com/office/officeart/2005/8/layout/hierarchy1"/>
    <dgm:cxn modelId="{4234E52E-24CB-4F01-9DEA-57CEF16D77EA}" type="presParOf" srcId="{4F364180-E8ED-41A8-A84D-F833FB1EA29C}" destId="{09780BE2-11AE-4F14-9CC0-A4987C5117C1}" srcOrd="0" destOrd="0" presId="urn:microsoft.com/office/officeart/2005/8/layout/hierarchy1"/>
    <dgm:cxn modelId="{5E0D436B-CC2C-49C6-BB68-C2C6B180FDF7}" type="presParOf" srcId="{4F364180-E8ED-41A8-A84D-F833FB1EA29C}" destId="{FBF4E329-6063-408E-B456-864460122642}" srcOrd="1" destOrd="0" presId="urn:microsoft.com/office/officeart/2005/8/layout/hierarchy1"/>
    <dgm:cxn modelId="{88C7C59A-4981-4A2B-9D0E-CD6F77A42DBF}" type="presParOf" srcId="{0990E04D-7F3B-4412-862F-7F366F1DFCEC}" destId="{60DC01C7-A982-464E-BD4E-7178DC701B39}" srcOrd="1" destOrd="0" presId="urn:microsoft.com/office/officeart/2005/8/layout/hierarchy1"/>
    <dgm:cxn modelId="{D75AC26A-17D3-48D2-B111-C6318A475944}" type="presParOf" srcId="{60DC01C7-A982-464E-BD4E-7178DC701B39}" destId="{3A8910F4-75C1-4A80-9CB1-8697A4E7DC1B}" srcOrd="0" destOrd="0" presId="urn:microsoft.com/office/officeart/2005/8/layout/hierarchy1"/>
    <dgm:cxn modelId="{F68748C6-0FBC-4C4B-A104-4B702D9DE9FD}" type="presParOf" srcId="{60DC01C7-A982-464E-BD4E-7178DC701B39}" destId="{6407F0A4-87B1-48BA-B836-592F2D6BC844}" srcOrd="1" destOrd="0" presId="urn:microsoft.com/office/officeart/2005/8/layout/hierarchy1"/>
    <dgm:cxn modelId="{0FF28CDD-FD59-41CF-9865-EEFEF5EF7FE4}" type="presParOf" srcId="{6407F0A4-87B1-48BA-B836-592F2D6BC844}" destId="{6277B21E-965B-45A8-9EBA-156A5E6ADF4A}" srcOrd="0" destOrd="0" presId="urn:microsoft.com/office/officeart/2005/8/layout/hierarchy1"/>
    <dgm:cxn modelId="{F631AACE-31D3-4081-A2E4-C3E837DE0357}" type="presParOf" srcId="{6277B21E-965B-45A8-9EBA-156A5E6ADF4A}" destId="{4F5672EE-2068-4F6B-B92E-DC38C5572B6F}" srcOrd="0" destOrd="0" presId="urn:microsoft.com/office/officeart/2005/8/layout/hierarchy1"/>
    <dgm:cxn modelId="{36BE6E40-EBEC-4B5F-A8AC-34914C85D62B}" type="presParOf" srcId="{6277B21E-965B-45A8-9EBA-156A5E6ADF4A}" destId="{0E570F4C-6CB8-422B-9DA6-C7CF488B8AC1}" srcOrd="1" destOrd="0" presId="urn:microsoft.com/office/officeart/2005/8/layout/hierarchy1"/>
    <dgm:cxn modelId="{0258B548-199C-4304-8664-7472CF836935}" type="presParOf" srcId="{6407F0A4-87B1-48BA-B836-592F2D6BC844}" destId="{C8FE813E-A97D-476A-9B2A-D4424BE31667}" srcOrd="1" destOrd="0" presId="urn:microsoft.com/office/officeart/2005/8/layout/hierarchy1"/>
    <dgm:cxn modelId="{1E93BF5C-7DAC-4919-ADF8-15B4F4ABE41B}" type="presParOf" srcId="{60DC01C7-A982-464E-BD4E-7178DC701B39}" destId="{23DB681B-16F2-4B58-A959-DBCD77BED263}" srcOrd="2" destOrd="0" presId="urn:microsoft.com/office/officeart/2005/8/layout/hierarchy1"/>
    <dgm:cxn modelId="{9F464D8B-BE05-402D-9BF6-B549D58F783A}" type="presParOf" srcId="{60DC01C7-A982-464E-BD4E-7178DC701B39}" destId="{BDB04511-4DFF-4ED4-8B3C-CC9254683E6B}" srcOrd="3" destOrd="0" presId="urn:microsoft.com/office/officeart/2005/8/layout/hierarchy1"/>
    <dgm:cxn modelId="{87EA1F1F-9B77-4E56-95C9-89ADB8673679}" type="presParOf" srcId="{BDB04511-4DFF-4ED4-8B3C-CC9254683E6B}" destId="{40378F66-BED7-41BD-BF85-C0B886BFE48C}" srcOrd="0" destOrd="0" presId="urn:microsoft.com/office/officeart/2005/8/layout/hierarchy1"/>
    <dgm:cxn modelId="{3A035B30-817D-4652-AB15-FDDD6D40D7C7}" type="presParOf" srcId="{40378F66-BED7-41BD-BF85-C0B886BFE48C}" destId="{1E7946D0-0977-44F2-AB3E-4847DB3548F5}" srcOrd="0" destOrd="0" presId="urn:microsoft.com/office/officeart/2005/8/layout/hierarchy1"/>
    <dgm:cxn modelId="{3A560E28-1495-4ADA-A2C5-1771374068BE}" type="presParOf" srcId="{40378F66-BED7-41BD-BF85-C0B886BFE48C}" destId="{5F63DA36-5EEF-4AB0-A158-361316C92194}" srcOrd="1" destOrd="0" presId="urn:microsoft.com/office/officeart/2005/8/layout/hierarchy1"/>
    <dgm:cxn modelId="{7A6DC714-2E61-43A9-BC62-5C62F7D276EE}" type="presParOf" srcId="{BDB04511-4DFF-4ED4-8B3C-CC9254683E6B}" destId="{F93DAAA9-96B2-4666-8FA1-6C3518CE1867}" srcOrd="1" destOrd="0" presId="urn:microsoft.com/office/officeart/2005/8/layout/hierarchy1"/>
    <dgm:cxn modelId="{AF86FAC1-91E2-4066-B428-71D3CC0806D0}" type="presParOf" srcId="{A1342317-5621-4D37-84EC-36FA04A7520D}" destId="{281FE9CF-3EB9-4B3E-8ED0-CB276D8F7B1E}" srcOrd="2" destOrd="0" presId="urn:microsoft.com/office/officeart/2005/8/layout/hierarchy1"/>
    <dgm:cxn modelId="{3A77CF82-3719-4F1E-8148-91A106D92E04}" type="presParOf" srcId="{A1342317-5621-4D37-84EC-36FA04A7520D}" destId="{E95C5534-10F5-42B0-8011-5D8C6D06DA78}" srcOrd="3" destOrd="0" presId="urn:microsoft.com/office/officeart/2005/8/layout/hierarchy1"/>
    <dgm:cxn modelId="{C7BC2EC3-2D02-429C-9748-993388E22A51}" type="presParOf" srcId="{E95C5534-10F5-42B0-8011-5D8C6D06DA78}" destId="{186D4DC9-BB54-4EA3-A5F8-842CDBE085A2}" srcOrd="0" destOrd="0" presId="urn:microsoft.com/office/officeart/2005/8/layout/hierarchy1"/>
    <dgm:cxn modelId="{4946BCC0-12D2-4026-A142-AC936359F35A}" type="presParOf" srcId="{186D4DC9-BB54-4EA3-A5F8-842CDBE085A2}" destId="{AB86A7F4-A11B-468B-BC91-4563C32D415D}" srcOrd="0" destOrd="0" presId="urn:microsoft.com/office/officeart/2005/8/layout/hierarchy1"/>
    <dgm:cxn modelId="{10BDEA13-648C-4799-B726-8C5EE0FB0BAD}" type="presParOf" srcId="{186D4DC9-BB54-4EA3-A5F8-842CDBE085A2}" destId="{7A9BFA75-C276-490E-9882-DF08943BFB7D}" srcOrd="1" destOrd="0" presId="urn:microsoft.com/office/officeart/2005/8/layout/hierarchy1"/>
    <dgm:cxn modelId="{E3F029B0-C3CA-45DD-A5CC-3F288C162774}" type="presParOf" srcId="{E95C5534-10F5-42B0-8011-5D8C6D06DA78}" destId="{03A9A3F6-7058-411A-8FFB-C3AB7667C1C9}" srcOrd="1" destOrd="0" presId="urn:microsoft.com/office/officeart/2005/8/layout/hierarchy1"/>
    <dgm:cxn modelId="{515B4D8E-A978-4591-B841-B8FD421DDE8E}" type="presParOf" srcId="{03A9A3F6-7058-411A-8FFB-C3AB7667C1C9}" destId="{1B0AE109-F1EB-41B0-B45F-0DB1B13D9F40}" srcOrd="0" destOrd="0" presId="urn:microsoft.com/office/officeart/2005/8/layout/hierarchy1"/>
    <dgm:cxn modelId="{853BA0FF-724A-49EE-9455-F15B309E1CE9}" type="presParOf" srcId="{03A9A3F6-7058-411A-8FFB-C3AB7667C1C9}" destId="{A366C2B5-66E8-46F2-B8B4-5D8F133F927A}" srcOrd="1" destOrd="0" presId="urn:microsoft.com/office/officeart/2005/8/layout/hierarchy1"/>
    <dgm:cxn modelId="{FC7E18BD-9EB7-47B7-BAF9-984F64FD3641}" type="presParOf" srcId="{A366C2B5-66E8-46F2-B8B4-5D8F133F927A}" destId="{E9BD9806-F514-41C8-B096-C7039FCA1202}" srcOrd="0" destOrd="0" presId="urn:microsoft.com/office/officeart/2005/8/layout/hierarchy1"/>
    <dgm:cxn modelId="{E7390A53-9E89-477F-B676-6948953EE77A}" type="presParOf" srcId="{E9BD9806-F514-41C8-B096-C7039FCA1202}" destId="{0C91BADD-8B44-4C4E-AFFE-A3EFE8F91862}" srcOrd="0" destOrd="0" presId="urn:microsoft.com/office/officeart/2005/8/layout/hierarchy1"/>
    <dgm:cxn modelId="{54CD0E09-F8A1-49F7-92C5-D59060C2171F}" type="presParOf" srcId="{E9BD9806-F514-41C8-B096-C7039FCA1202}" destId="{489D162C-F526-4B69-A6BB-91C7FA4090A3}" srcOrd="1" destOrd="0" presId="urn:microsoft.com/office/officeart/2005/8/layout/hierarchy1"/>
    <dgm:cxn modelId="{103EBA5A-EB13-4271-AC1C-5B228CC62C50}" type="presParOf" srcId="{A366C2B5-66E8-46F2-B8B4-5D8F133F927A}" destId="{EA29EA2A-0DCE-41A5-9C7C-B6F8821DF850}" srcOrd="1" destOrd="0" presId="urn:microsoft.com/office/officeart/2005/8/layout/hierarchy1"/>
    <dgm:cxn modelId="{C0006C31-23B4-40BE-B1FC-15743F460C67}" type="presParOf" srcId="{03A9A3F6-7058-411A-8FFB-C3AB7667C1C9}" destId="{7DD0486F-E878-450F-9426-61D9E1E1F22A}" srcOrd="2" destOrd="0" presId="urn:microsoft.com/office/officeart/2005/8/layout/hierarchy1"/>
    <dgm:cxn modelId="{A6561B99-31F7-4921-9C3D-429917DBF9EF}" type="presParOf" srcId="{03A9A3F6-7058-411A-8FFB-C3AB7667C1C9}" destId="{1E8CF66E-6CF3-4D5C-B100-B6BF371DBB0B}" srcOrd="3" destOrd="0" presId="urn:microsoft.com/office/officeart/2005/8/layout/hierarchy1"/>
    <dgm:cxn modelId="{DFE76A6F-3F5A-4039-9A49-BC6142E1E623}" type="presParOf" srcId="{1E8CF66E-6CF3-4D5C-B100-B6BF371DBB0B}" destId="{9902F58F-5248-4160-9DAD-6FB2915AD5D0}" srcOrd="0" destOrd="0" presId="urn:microsoft.com/office/officeart/2005/8/layout/hierarchy1"/>
    <dgm:cxn modelId="{25564615-EB82-418C-B613-6E9CCC89A501}" type="presParOf" srcId="{9902F58F-5248-4160-9DAD-6FB2915AD5D0}" destId="{DC5E9370-B535-4FB4-92DD-35525F280EF0}" srcOrd="0" destOrd="0" presId="urn:microsoft.com/office/officeart/2005/8/layout/hierarchy1"/>
    <dgm:cxn modelId="{6BA5C3AA-E8F5-46E0-B5BA-5AB2B98BB447}" type="presParOf" srcId="{9902F58F-5248-4160-9DAD-6FB2915AD5D0}" destId="{A4273E4A-210C-4B72-AB54-5A34DE550E9C}" srcOrd="1" destOrd="0" presId="urn:microsoft.com/office/officeart/2005/8/layout/hierarchy1"/>
    <dgm:cxn modelId="{D762CC93-58BE-4A65-8F7A-7F67BFD580DA}" type="presParOf" srcId="{1E8CF66E-6CF3-4D5C-B100-B6BF371DBB0B}" destId="{CEA40506-80C4-4CB0-B62D-9A9CFD90DB86}" srcOrd="1" destOrd="0" presId="urn:microsoft.com/office/officeart/2005/8/layout/hierarchy1"/>
    <dgm:cxn modelId="{D6E3895D-6155-46CF-B687-BB869AC80D97}" type="presParOf" srcId="{A1342317-5621-4D37-84EC-36FA04A7520D}" destId="{4CF8865E-F719-464A-B966-7BED0885D59A}" srcOrd="4" destOrd="0" presId="urn:microsoft.com/office/officeart/2005/8/layout/hierarchy1"/>
    <dgm:cxn modelId="{D1A5D9BB-51A7-44CB-829F-6C2223DA9D14}" type="presParOf" srcId="{A1342317-5621-4D37-84EC-36FA04A7520D}" destId="{7A8A0285-D373-49E1-9AF3-B62552DB9ABE}" srcOrd="5" destOrd="0" presId="urn:microsoft.com/office/officeart/2005/8/layout/hierarchy1"/>
    <dgm:cxn modelId="{9713E5A1-9249-470D-9E7C-89BAFE0FD5F8}" type="presParOf" srcId="{7A8A0285-D373-49E1-9AF3-B62552DB9ABE}" destId="{032BDA08-717B-4C17-8B6A-4898A200DE56}" srcOrd="0" destOrd="0" presId="urn:microsoft.com/office/officeart/2005/8/layout/hierarchy1"/>
    <dgm:cxn modelId="{D3B13EBF-983C-4A1D-A413-92AFD30DAA08}" type="presParOf" srcId="{032BDA08-717B-4C17-8B6A-4898A200DE56}" destId="{EA42676F-A608-4768-94C8-D5C2F8CBDB88}" srcOrd="0" destOrd="0" presId="urn:microsoft.com/office/officeart/2005/8/layout/hierarchy1"/>
    <dgm:cxn modelId="{D257517D-45C1-4EDF-B674-1015B9FEA260}" type="presParOf" srcId="{032BDA08-717B-4C17-8B6A-4898A200DE56}" destId="{CD205E3A-D05E-436F-8B21-1ACE24F60B7B}" srcOrd="1" destOrd="0" presId="urn:microsoft.com/office/officeart/2005/8/layout/hierarchy1"/>
    <dgm:cxn modelId="{BC04EBE3-B87B-4218-9F33-0D4CDBE12FCE}" type="presParOf" srcId="{7A8A0285-D373-49E1-9AF3-B62552DB9ABE}" destId="{C99BADBD-DA0E-45DE-A277-E0CA78E194C6}" srcOrd="1" destOrd="0" presId="urn:microsoft.com/office/officeart/2005/8/layout/hierarchy1"/>
    <dgm:cxn modelId="{218020D0-0A57-4A70-AB75-15DF2D289B30}" type="presParOf" srcId="{C99BADBD-DA0E-45DE-A277-E0CA78E194C6}" destId="{6AF58426-A668-4215-BC24-CB82E2F78929}" srcOrd="0" destOrd="0" presId="urn:microsoft.com/office/officeart/2005/8/layout/hierarchy1"/>
    <dgm:cxn modelId="{14D77A18-9166-4B06-957B-49A53E54B252}" type="presParOf" srcId="{C99BADBD-DA0E-45DE-A277-E0CA78E194C6}" destId="{A9F8BA1E-7B5E-42D0-9382-8D7ADC15B931}" srcOrd="1" destOrd="0" presId="urn:microsoft.com/office/officeart/2005/8/layout/hierarchy1"/>
    <dgm:cxn modelId="{5677A530-E5A1-4437-9FB2-312DF79EFAD0}" type="presParOf" srcId="{A9F8BA1E-7B5E-42D0-9382-8D7ADC15B931}" destId="{7C07E467-B745-430A-8758-82DE1E95A189}" srcOrd="0" destOrd="0" presId="urn:microsoft.com/office/officeart/2005/8/layout/hierarchy1"/>
    <dgm:cxn modelId="{1DE78DA3-5555-4C61-BA34-4F0BB0338428}" type="presParOf" srcId="{7C07E467-B745-430A-8758-82DE1E95A189}" destId="{95D33D4D-5E8E-4EF1-A52D-5A6F53F39BE1}" srcOrd="0" destOrd="0" presId="urn:microsoft.com/office/officeart/2005/8/layout/hierarchy1"/>
    <dgm:cxn modelId="{FF2EB1CB-D3E3-4875-8387-2781467340F7}" type="presParOf" srcId="{7C07E467-B745-430A-8758-82DE1E95A189}" destId="{98B26CD2-0EDE-4AEB-9376-9A99F974F696}" srcOrd="1" destOrd="0" presId="urn:microsoft.com/office/officeart/2005/8/layout/hierarchy1"/>
    <dgm:cxn modelId="{F42ACD04-B1DB-4AE9-8081-1AC1A48A2D17}" type="presParOf" srcId="{A9F8BA1E-7B5E-42D0-9382-8D7ADC15B931}" destId="{398828D1-FF95-4803-B475-D5B0AACB8DAC}" srcOrd="1" destOrd="0" presId="urn:microsoft.com/office/officeart/2005/8/layout/hierarchy1"/>
    <dgm:cxn modelId="{47EB509C-9A22-4331-89FC-B18970A21972}" type="presParOf" srcId="{C99BADBD-DA0E-45DE-A277-E0CA78E194C6}" destId="{26E8EAF4-59C3-4E04-B2F3-28E57E00F628}" srcOrd="2" destOrd="0" presId="urn:microsoft.com/office/officeart/2005/8/layout/hierarchy1"/>
    <dgm:cxn modelId="{D180FCD8-7B2E-402F-8CB3-EAF022498134}" type="presParOf" srcId="{C99BADBD-DA0E-45DE-A277-E0CA78E194C6}" destId="{280B06D7-B685-4391-9B6D-F22FC9B1705B}" srcOrd="3" destOrd="0" presId="urn:microsoft.com/office/officeart/2005/8/layout/hierarchy1"/>
    <dgm:cxn modelId="{5EDA4761-9227-4DA0-B1FE-72E336B4F4BA}" type="presParOf" srcId="{280B06D7-B685-4391-9B6D-F22FC9B1705B}" destId="{C9C1FE6C-BEB8-43F4-A606-CC88D041D2EE}" srcOrd="0" destOrd="0" presId="urn:microsoft.com/office/officeart/2005/8/layout/hierarchy1"/>
    <dgm:cxn modelId="{6406EF08-48E9-4CF4-B855-41CB89F2DD76}" type="presParOf" srcId="{C9C1FE6C-BEB8-43F4-A606-CC88D041D2EE}" destId="{B0AE35F9-1403-49ED-87C7-21F49A2EEECA}" srcOrd="0" destOrd="0" presId="urn:microsoft.com/office/officeart/2005/8/layout/hierarchy1"/>
    <dgm:cxn modelId="{94EB48C3-5261-4702-B1DA-2304064EC5E0}" type="presParOf" srcId="{C9C1FE6C-BEB8-43F4-A606-CC88D041D2EE}" destId="{D314FF13-6794-429D-A157-D7C43A014CD7}" srcOrd="1" destOrd="0" presId="urn:microsoft.com/office/officeart/2005/8/layout/hierarchy1"/>
    <dgm:cxn modelId="{A30AC997-7426-4DC4-B3AE-5695B3D4CD7C}" type="presParOf" srcId="{280B06D7-B685-4391-9B6D-F22FC9B1705B}" destId="{C8246A84-8FAF-4015-89DB-A969C09BA9FC}" srcOrd="1" destOrd="0" presId="urn:microsoft.com/office/officeart/2005/8/layout/hierarchy1"/>
    <dgm:cxn modelId="{A5FA2CC0-A0D6-4CE4-99BC-E09BA5F70D3A}" type="presParOf" srcId="{C99BADBD-DA0E-45DE-A277-E0CA78E194C6}" destId="{168F76CD-4AF2-4E37-8345-259BF702FFB2}" srcOrd="4" destOrd="0" presId="urn:microsoft.com/office/officeart/2005/8/layout/hierarchy1"/>
    <dgm:cxn modelId="{6D0B227F-A233-42AB-9CC1-346138E50564}" type="presParOf" srcId="{C99BADBD-DA0E-45DE-A277-E0CA78E194C6}" destId="{4902050C-1980-4B9A-85D0-FD696F91166C}" srcOrd="5" destOrd="0" presId="urn:microsoft.com/office/officeart/2005/8/layout/hierarchy1"/>
    <dgm:cxn modelId="{2BC13E07-17CB-4E29-B9CC-A03B519E5A24}" type="presParOf" srcId="{4902050C-1980-4B9A-85D0-FD696F91166C}" destId="{2A9041C6-AB88-40A2-A6D9-D87DF8418FAD}" srcOrd="0" destOrd="0" presId="urn:microsoft.com/office/officeart/2005/8/layout/hierarchy1"/>
    <dgm:cxn modelId="{C9C9B938-F740-49F8-B37C-A4A9F802819A}" type="presParOf" srcId="{2A9041C6-AB88-40A2-A6D9-D87DF8418FAD}" destId="{98477735-FB3F-4F24-9E0F-84B2F10AD06C}" srcOrd="0" destOrd="0" presId="urn:microsoft.com/office/officeart/2005/8/layout/hierarchy1"/>
    <dgm:cxn modelId="{172E7C0F-B9B5-4AD1-8D27-77134A34D799}" type="presParOf" srcId="{2A9041C6-AB88-40A2-A6D9-D87DF8418FAD}" destId="{468A2A78-5DFB-4EFF-B8D6-57F082E6E872}" srcOrd="1" destOrd="0" presId="urn:microsoft.com/office/officeart/2005/8/layout/hierarchy1"/>
    <dgm:cxn modelId="{543862D4-8DFE-4058-BA8E-D9F003160CC5}" type="presParOf" srcId="{4902050C-1980-4B9A-85D0-FD696F91166C}" destId="{AEA36D77-BEB3-4F7E-8EAC-C464ECE48646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DCBFC-38F6-4E18-928C-573D27D32D03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6D18A3C0-D3B5-4E6F-9C4F-AF8D1A1BCE5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Изменчивость</a:t>
          </a:r>
        </a:p>
      </dgm:t>
    </dgm:pt>
    <dgm:pt modelId="{1E599953-D775-424E-97E8-AD580F575EE6}" type="parTrans" cxnId="{170DA2A8-DFBE-421A-AEBD-8A6DE2AAFD2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D327A224-715D-4314-94FC-6EC665EBB131}" type="sibTrans" cxnId="{170DA2A8-DFBE-421A-AEBD-8A6DE2AAFD2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F8CD9BB-15F3-4D2B-9932-1FE01305EEE0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Наследственная (генотипическая)</a:t>
          </a:r>
        </a:p>
      </dgm:t>
    </dgm:pt>
    <dgm:pt modelId="{6AF3924C-9C0D-4F65-80D5-CC3B25147E0A}" type="parTrans" cxnId="{3CDE133B-8F5C-4A7F-8B48-5B0E92F863C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  <a:cs typeface="Times New Roman" pitchFamily="18" charset="0"/>
          </a:endParaRPr>
        </a:p>
      </dgm:t>
    </dgm:pt>
    <dgm:pt modelId="{7A8E21D5-20EA-49CD-B763-7C6EE79050E5}" type="sibTrans" cxnId="{3CDE133B-8F5C-4A7F-8B48-5B0E92F863C2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3E0C432F-AEA1-463A-9950-38C8D0A68171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Комбинативная</a:t>
          </a:r>
        </a:p>
      </dgm:t>
    </dgm:pt>
    <dgm:pt modelId="{9375121F-2FB3-4E2D-8EC9-6BB0381AEF1B}" type="parTrans" cxnId="{0A3129A3-1AD8-4A7F-AA66-7BEAE658985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  <a:cs typeface="Times New Roman" pitchFamily="18" charset="0"/>
          </a:endParaRPr>
        </a:p>
      </dgm:t>
    </dgm:pt>
    <dgm:pt modelId="{D33132EA-CB26-4A23-A4FF-DE3E57C7E3EC}" type="sibTrans" cxnId="{0A3129A3-1AD8-4A7F-AA66-7BEAE6589851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510D4D4-F2D6-489C-BBA4-A3250BD610A7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Мутационная</a:t>
          </a:r>
        </a:p>
      </dgm:t>
    </dgm:pt>
    <dgm:pt modelId="{B49180A4-FF5B-4BAA-8562-E782E1F7CC30}" type="parTrans" cxnId="{EF77E3CC-F5EE-4718-BF36-C5FB2E9A26D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  <a:cs typeface="Times New Roman" pitchFamily="18" charset="0"/>
          </a:endParaRPr>
        </a:p>
      </dgm:t>
    </dgm:pt>
    <dgm:pt modelId="{31285A99-5C25-47C9-B3AF-C5A15BD030A7}" type="sibTrans" cxnId="{EF77E3CC-F5EE-4718-BF36-C5FB2E9A26DE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0830DF6E-829E-4802-A5C4-F263C0512D15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Ненаследственная (фенотипическая)</a:t>
          </a:r>
        </a:p>
      </dgm:t>
    </dgm:pt>
    <dgm:pt modelId="{56E81DDB-E3F3-47E8-BE55-3D8142AB3A9C}" type="parTrans" cxnId="{A18614F8-C3FD-4986-BD43-C5F2F0097A7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  <a:cs typeface="Times New Roman" pitchFamily="18" charset="0"/>
          </a:endParaRPr>
        </a:p>
      </dgm:t>
    </dgm:pt>
    <dgm:pt modelId="{8E815B8C-DB17-499F-85A8-44775F13483E}" type="sibTrans" cxnId="{A18614F8-C3FD-4986-BD43-C5F2F0097A7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A176ACE9-7296-426E-AC93-1DAA0D1364AE}">
      <dgm:prSet phldrT="[Текст]"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Модификационная</a:t>
          </a:r>
        </a:p>
      </dgm:t>
    </dgm:pt>
    <dgm:pt modelId="{2CC9B019-4B0D-4E72-99ED-8C831ABF5953}" type="parTrans" cxnId="{3B9B0626-C8F3-41F4-9F47-900E109B205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  <a:cs typeface="Times New Roman" pitchFamily="18" charset="0"/>
          </a:endParaRPr>
        </a:p>
      </dgm:t>
    </dgm:pt>
    <dgm:pt modelId="{0919F33D-D213-4E3A-B60E-DCFB517E95E1}" type="sibTrans" cxnId="{3B9B0626-C8F3-41F4-9F47-900E109B2050}">
      <dgm:prSet/>
      <dgm:spPr/>
      <dgm:t>
        <a:bodyPr/>
        <a:lstStyle/>
        <a:p>
          <a:endParaRPr lang="ru-RU" sz="1800" b="1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BE49341F-1D99-4205-A505-95BEED329BA4}" type="pres">
      <dgm:prSet presAssocID="{F9CDCBFC-38F6-4E18-928C-573D27D32D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419E8B-B8DF-498B-8A5F-3EE3FE4A3AB2}" type="pres">
      <dgm:prSet presAssocID="{6D18A3C0-D3B5-4E6F-9C4F-AF8D1A1BCE53}" presName="hierRoot1" presStyleCnt="0"/>
      <dgm:spPr/>
      <dgm:t>
        <a:bodyPr/>
        <a:lstStyle/>
        <a:p>
          <a:endParaRPr lang="ru-RU"/>
        </a:p>
      </dgm:t>
    </dgm:pt>
    <dgm:pt modelId="{634EB096-E96A-40E6-81BE-77EF612D0358}" type="pres">
      <dgm:prSet presAssocID="{6D18A3C0-D3B5-4E6F-9C4F-AF8D1A1BCE53}" presName="composite" presStyleCnt="0"/>
      <dgm:spPr/>
      <dgm:t>
        <a:bodyPr/>
        <a:lstStyle/>
        <a:p>
          <a:endParaRPr lang="ru-RU"/>
        </a:p>
      </dgm:t>
    </dgm:pt>
    <dgm:pt modelId="{281F077B-9546-4036-92EB-A07694DE20A9}" type="pres">
      <dgm:prSet presAssocID="{6D18A3C0-D3B5-4E6F-9C4F-AF8D1A1BCE53}" presName="background" presStyleLbl="node0" presStyleIdx="0" presStyleCnt="1"/>
      <dgm:spPr/>
      <dgm:t>
        <a:bodyPr/>
        <a:lstStyle/>
        <a:p>
          <a:endParaRPr lang="ru-RU"/>
        </a:p>
      </dgm:t>
    </dgm:pt>
    <dgm:pt modelId="{066F9921-6AC7-4A57-B375-862A3CA4DB18}" type="pres">
      <dgm:prSet presAssocID="{6D18A3C0-D3B5-4E6F-9C4F-AF8D1A1BCE53}" presName="text" presStyleLbl="fgAcc0" presStyleIdx="0" presStyleCnt="1" custScaleX="168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42317-5621-4D37-84EC-36FA04A7520D}" type="pres">
      <dgm:prSet presAssocID="{6D18A3C0-D3B5-4E6F-9C4F-AF8D1A1BCE53}" presName="hierChild2" presStyleCnt="0"/>
      <dgm:spPr/>
      <dgm:t>
        <a:bodyPr/>
        <a:lstStyle/>
        <a:p>
          <a:endParaRPr lang="ru-RU"/>
        </a:p>
      </dgm:t>
    </dgm:pt>
    <dgm:pt modelId="{23AA51B1-3E4F-4C80-B576-F59A3F1F2B02}" type="pres">
      <dgm:prSet presAssocID="{6AF3924C-9C0D-4F65-80D5-CC3B25147E0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990E04D-7F3B-4412-862F-7F366F1DFCEC}" type="pres">
      <dgm:prSet presAssocID="{0F8CD9BB-15F3-4D2B-9932-1FE01305EEE0}" presName="hierRoot2" presStyleCnt="0"/>
      <dgm:spPr/>
      <dgm:t>
        <a:bodyPr/>
        <a:lstStyle/>
        <a:p>
          <a:endParaRPr lang="ru-RU"/>
        </a:p>
      </dgm:t>
    </dgm:pt>
    <dgm:pt modelId="{4F364180-E8ED-41A8-A84D-F833FB1EA29C}" type="pres">
      <dgm:prSet presAssocID="{0F8CD9BB-15F3-4D2B-9932-1FE01305EEE0}" presName="composite2" presStyleCnt="0"/>
      <dgm:spPr/>
      <dgm:t>
        <a:bodyPr/>
        <a:lstStyle/>
        <a:p>
          <a:endParaRPr lang="ru-RU"/>
        </a:p>
      </dgm:t>
    </dgm:pt>
    <dgm:pt modelId="{09780BE2-11AE-4F14-9CC0-A4987C5117C1}" type="pres">
      <dgm:prSet presAssocID="{0F8CD9BB-15F3-4D2B-9932-1FE01305EEE0}" presName="background2" presStyleLbl="node2" presStyleIdx="0" presStyleCnt="2"/>
      <dgm:spPr/>
      <dgm:t>
        <a:bodyPr/>
        <a:lstStyle/>
        <a:p>
          <a:endParaRPr lang="ru-RU"/>
        </a:p>
      </dgm:t>
    </dgm:pt>
    <dgm:pt modelId="{FBF4E329-6063-408E-B456-864460122642}" type="pres">
      <dgm:prSet presAssocID="{0F8CD9BB-15F3-4D2B-9932-1FE01305EEE0}" presName="text2" presStyleLbl="fgAcc2" presStyleIdx="0" presStyleCnt="2" custScaleX="187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C01C7-A982-464E-BD4E-7178DC701B39}" type="pres">
      <dgm:prSet presAssocID="{0F8CD9BB-15F3-4D2B-9932-1FE01305EEE0}" presName="hierChild3" presStyleCnt="0"/>
      <dgm:spPr/>
      <dgm:t>
        <a:bodyPr/>
        <a:lstStyle/>
        <a:p>
          <a:endParaRPr lang="ru-RU"/>
        </a:p>
      </dgm:t>
    </dgm:pt>
    <dgm:pt modelId="{3A8910F4-75C1-4A80-9CB1-8697A4E7DC1B}" type="pres">
      <dgm:prSet presAssocID="{9375121F-2FB3-4E2D-8EC9-6BB0381AEF1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407F0A4-87B1-48BA-B836-592F2D6BC844}" type="pres">
      <dgm:prSet presAssocID="{3E0C432F-AEA1-463A-9950-38C8D0A68171}" presName="hierRoot3" presStyleCnt="0"/>
      <dgm:spPr/>
      <dgm:t>
        <a:bodyPr/>
        <a:lstStyle/>
        <a:p>
          <a:endParaRPr lang="ru-RU"/>
        </a:p>
      </dgm:t>
    </dgm:pt>
    <dgm:pt modelId="{6277B21E-965B-45A8-9EBA-156A5E6ADF4A}" type="pres">
      <dgm:prSet presAssocID="{3E0C432F-AEA1-463A-9950-38C8D0A68171}" presName="composite3" presStyleCnt="0"/>
      <dgm:spPr/>
      <dgm:t>
        <a:bodyPr/>
        <a:lstStyle/>
        <a:p>
          <a:endParaRPr lang="ru-RU"/>
        </a:p>
      </dgm:t>
    </dgm:pt>
    <dgm:pt modelId="{4F5672EE-2068-4F6B-B92E-DC38C5572B6F}" type="pres">
      <dgm:prSet presAssocID="{3E0C432F-AEA1-463A-9950-38C8D0A68171}" presName="background3" presStyleLbl="node3" presStyleIdx="0" presStyleCnt="3"/>
      <dgm:spPr/>
      <dgm:t>
        <a:bodyPr/>
        <a:lstStyle/>
        <a:p>
          <a:endParaRPr lang="ru-RU"/>
        </a:p>
      </dgm:t>
    </dgm:pt>
    <dgm:pt modelId="{0E570F4C-6CB8-422B-9DA6-C7CF488B8AC1}" type="pres">
      <dgm:prSet presAssocID="{3E0C432F-AEA1-463A-9950-38C8D0A68171}" presName="text3" presStyleLbl="fgAcc3" presStyleIdx="0" presStyleCnt="3" custScaleX="1780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E813E-A97D-476A-9B2A-D4424BE31667}" type="pres">
      <dgm:prSet presAssocID="{3E0C432F-AEA1-463A-9950-38C8D0A68171}" presName="hierChild4" presStyleCnt="0"/>
      <dgm:spPr/>
      <dgm:t>
        <a:bodyPr/>
        <a:lstStyle/>
        <a:p>
          <a:endParaRPr lang="ru-RU"/>
        </a:p>
      </dgm:t>
    </dgm:pt>
    <dgm:pt modelId="{23DB681B-16F2-4B58-A959-DBCD77BED263}" type="pres">
      <dgm:prSet presAssocID="{B49180A4-FF5B-4BAA-8562-E782E1F7CC3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DB04511-4DFF-4ED4-8B3C-CC9254683E6B}" type="pres">
      <dgm:prSet presAssocID="{B510D4D4-F2D6-489C-BBA4-A3250BD610A7}" presName="hierRoot3" presStyleCnt="0"/>
      <dgm:spPr/>
      <dgm:t>
        <a:bodyPr/>
        <a:lstStyle/>
        <a:p>
          <a:endParaRPr lang="ru-RU"/>
        </a:p>
      </dgm:t>
    </dgm:pt>
    <dgm:pt modelId="{40378F66-BED7-41BD-BF85-C0B886BFE48C}" type="pres">
      <dgm:prSet presAssocID="{B510D4D4-F2D6-489C-BBA4-A3250BD610A7}" presName="composite3" presStyleCnt="0"/>
      <dgm:spPr/>
      <dgm:t>
        <a:bodyPr/>
        <a:lstStyle/>
        <a:p>
          <a:endParaRPr lang="ru-RU"/>
        </a:p>
      </dgm:t>
    </dgm:pt>
    <dgm:pt modelId="{1E7946D0-0977-44F2-AB3E-4847DB3548F5}" type="pres">
      <dgm:prSet presAssocID="{B510D4D4-F2D6-489C-BBA4-A3250BD610A7}" presName="background3" presStyleLbl="node3" presStyleIdx="1" presStyleCnt="3"/>
      <dgm:spPr/>
      <dgm:t>
        <a:bodyPr/>
        <a:lstStyle/>
        <a:p>
          <a:endParaRPr lang="ru-RU"/>
        </a:p>
      </dgm:t>
    </dgm:pt>
    <dgm:pt modelId="{5F63DA36-5EEF-4AB0-A158-361316C92194}" type="pres">
      <dgm:prSet presAssocID="{B510D4D4-F2D6-489C-BBA4-A3250BD610A7}" presName="text3" presStyleLbl="fgAcc3" presStyleIdx="1" presStyleCnt="3" custScaleX="128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3DAAA9-96B2-4666-8FA1-6C3518CE1867}" type="pres">
      <dgm:prSet presAssocID="{B510D4D4-F2D6-489C-BBA4-A3250BD610A7}" presName="hierChild4" presStyleCnt="0"/>
      <dgm:spPr/>
      <dgm:t>
        <a:bodyPr/>
        <a:lstStyle/>
        <a:p>
          <a:endParaRPr lang="ru-RU"/>
        </a:p>
      </dgm:t>
    </dgm:pt>
    <dgm:pt modelId="{281FE9CF-3EB9-4B3E-8ED0-CB276D8F7B1E}" type="pres">
      <dgm:prSet presAssocID="{56E81DDB-E3F3-47E8-BE55-3D8142AB3A9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95C5534-10F5-42B0-8011-5D8C6D06DA78}" type="pres">
      <dgm:prSet presAssocID="{0830DF6E-829E-4802-A5C4-F263C0512D15}" presName="hierRoot2" presStyleCnt="0"/>
      <dgm:spPr/>
      <dgm:t>
        <a:bodyPr/>
        <a:lstStyle/>
        <a:p>
          <a:endParaRPr lang="ru-RU"/>
        </a:p>
      </dgm:t>
    </dgm:pt>
    <dgm:pt modelId="{186D4DC9-BB54-4EA3-A5F8-842CDBE085A2}" type="pres">
      <dgm:prSet presAssocID="{0830DF6E-829E-4802-A5C4-F263C0512D15}" presName="composite2" presStyleCnt="0"/>
      <dgm:spPr/>
      <dgm:t>
        <a:bodyPr/>
        <a:lstStyle/>
        <a:p>
          <a:endParaRPr lang="ru-RU"/>
        </a:p>
      </dgm:t>
    </dgm:pt>
    <dgm:pt modelId="{AB86A7F4-A11B-468B-BC91-4563C32D415D}" type="pres">
      <dgm:prSet presAssocID="{0830DF6E-829E-4802-A5C4-F263C0512D15}" presName="background2" presStyleLbl="node2" presStyleIdx="1" presStyleCnt="2"/>
      <dgm:spPr/>
      <dgm:t>
        <a:bodyPr/>
        <a:lstStyle/>
        <a:p>
          <a:endParaRPr lang="ru-RU"/>
        </a:p>
      </dgm:t>
    </dgm:pt>
    <dgm:pt modelId="{7A9BFA75-C276-490E-9882-DF08943BFB7D}" type="pres">
      <dgm:prSet presAssocID="{0830DF6E-829E-4802-A5C4-F263C0512D15}" presName="text2" presStyleLbl="fgAcc2" presStyleIdx="1" presStyleCnt="2" custScaleX="213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A9A3F6-7058-411A-8FFB-C3AB7667C1C9}" type="pres">
      <dgm:prSet presAssocID="{0830DF6E-829E-4802-A5C4-F263C0512D15}" presName="hierChild3" presStyleCnt="0"/>
      <dgm:spPr/>
      <dgm:t>
        <a:bodyPr/>
        <a:lstStyle/>
        <a:p>
          <a:endParaRPr lang="ru-RU"/>
        </a:p>
      </dgm:t>
    </dgm:pt>
    <dgm:pt modelId="{1B0AE109-F1EB-41B0-B45F-0DB1B13D9F40}" type="pres">
      <dgm:prSet presAssocID="{2CC9B019-4B0D-4E72-99ED-8C831ABF595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366C2B5-66E8-46F2-B8B4-5D8F133F927A}" type="pres">
      <dgm:prSet presAssocID="{A176ACE9-7296-426E-AC93-1DAA0D1364AE}" presName="hierRoot3" presStyleCnt="0"/>
      <dgm:spPr/>
      <dgm:t>
        <a:bodyPr/>
        <a:lstStyle/>
        <a:p>
          <a:endParaRPr lang="ru-RU"/>
        </a:p>
      </dgm:t>
    </dgm:pt>
    <dgm:pt modelId="{E9BD9806-F514-41C8-B096-C7039FCA1202}" type="pres">
      <dgm:prSet presAssocID="{A176ACE9-7296-426E-AC93-1DAA0D1364AE}" presName="composite3" presStyleCnt="0"/>
      <dgm:spPr/>
      <dgm:t>
        <a:bodyPr/>
        <a:lstStyle/>
        <a:p>
          <a:endParaRPr lang="ru-RU"/>
        </a:p>
      </dgm:t>
    </dgm:pt>
    <dgm:pt modelId="{0C91BADD-8B44-4C4E-AFFE-A3EFE8F91862}" type="pres">
      <dgm:prSet presAssocID="{A176ACE9-7296-426E-AC93-1DAA0D1364AE}" presName="background3" presStyleLbl="node3" presStyleIdx="2" presStyleCnt="3"/>
      <dgm:spPr/>
      <dgm:t>
        <a:bodyPr/>
        <a:lstStyle/>
        <a:p>
          <a:endParaRPr lang="ru-RU"/>
        </a:p>
      </dgm:t>
    </dgm:pt>
    <dgm:pt modelId="{489D162C-F526-4B69-A6BB-91C7FA4090A3}" type="pres">
      <dgm:prSet presAssocID="{A176ACE9-7296-426E-AC93-1DAA0D1364AE}" presName="text3" presStyleLbl="fgAcc3" presStyleIdx="2" presStyleCnt="3" custScaleX="204025" custScaleY="188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9EA2A-0DCE-41A5-9C7C-B6F8821DF850}" type="pres">
      <dgm:prSet presAssocID="{A176ACE9-7296-426E-AC93-1DAA0D1364AE}" presName="hierChild4" presStyleCnt="0"/>
      <dgm:spPr/>
      <dgm:t>
        <a:bodyPr/>
        <a:lstStyle/>
        <a:p>
          <a:endParaRPr lang="ru-RU"/>
        </a:p>
      </dgm:t>
    </dgm:pt>
  </dgm:ptLst>
  <dgm:cxnLst>
    <dgm:cxn modelId="{84425908-B15D-40EB-8B88-38CCAD073D63}" type="presOf" srcId="{6D18A3C0-D3B5-4E6F-9C4F-AF8D1A1BCE53}" destId="{066F9921-6AC7-4A57-B375-862A3CA4DB18}" srcOrd="0" destOrd="0" presId="urn:microsoft.com/office/officeart/2005/8/layout/hierarchy1"/>
    <dgm:cxn modelId="{3CDE133B-8F5C-4A7F-8B48-5B0E92F863C2}" srcId="{6D18A3C0-D3B5-4E6F-9C4F-AF8D1A1BCE53}" destId="{0F8CD9BB-15F3-4D2B-9932-1FE01305EEE0}" srcOrd="0" destOrd="0" parTransId="{6AF3924C-9C0D-4F65-80D5-CC3B25147E0A}" sibTransId="{7A8E21D5-20EA-49CD-B763-7C6EE79050E5}"/>
    <dgm:cxn modelId="{53D52887-7909-494A-9CA3-3ECBC6A86B99}" type="presOf" srcId="{0F8CD9BB-15F3-4D2B-9932-1FE01305EEE0}" destId="{FBF4E329-6063-408E-B456-864460122642}" srcOrd="0" destOrd="0" presId="urn:microsoft.com/office/officeart/2005/8/layout/hierarchy1"/>
    <dgm:cxn modelId="{1D31F2DE-BC6D-4B22-9457-546807E82CF3}" type="presOf" srcId="{B510D4D4-F2D6-489C-BBA4-A3250BD610A7}" destId="{5F63DA36-5EEF-4AB0-A158-361316C92194}" srcOrd="0" destOrd="0" presId="urn:microsoft.com/office/officeart/2005/8/layout/hierarchy1"/>
    <dgm:cxn modelId="{3317D535-928B-488D-9473-476157A3A7A9}" type="presOf" srcId="{A176ACE9-7296-426E-AC93-1DAA0D1364AE}" destId="{489D162C-F526-4B69-A6BB-91C7FA4090A3}" srcOrd="0" destOrd="0" presId="urn:microsoft.com/office/officeart/2005/8/layout/hierarchy1"/>
    <dgm:cxn modelId="{757A79A2-B9A4-4072-B3A6-89526F592D35}" type="presOf" srcId="{9375121F-2FB3-4E2D-8EC9-6BB0381AEF1B}" destId="{3A8910F4-75C1-4A80-9CB1-8697A4E7DC1B}" srcOrd="0" destOrd="0" presId="urn:microsoft.com/office/officeart/2005/8/layout/hierarchy1"/>
    <dgm:cxn modelId="{22A85813-B05A-4789-A5AB-B5FFC5835C54}" type="presOf" srcId="{2CC9B019-4B0D-4E72-99ED-8C831ABF5953}" destId="{1B0AE109-F1EB-41B0-B45F-0DB1B13D9F40}" srcOrd="0" destOrd="0" presId="urn:microsoft.com/office/officeart/2005/8/layout/hierarchy1"/>
    <dgm:cxn modelId="{70F1A32D-F97A-4291-B8F9-B9E99CD9D4B0}" type="presOf" srcId="{3E0C432F-AEA1-463A-9950-38C8D0A68171}" destId="{0E570F4C-6CB8-422B-9DA6-C7CF488B8AC1}" srcOrd="0" destOrd="0" presId="urn:microsoft.com/office/officeart/2005/8/layout/hierarchy1"/>
    <dgm:cxn modelId="{954D8182-9707-4922-8CC3-1CE098440352}" type="presOf" srcId="{56E81DDB-E3F3-47E8-BE55-3D8142AB3A9C}" destId="{281FE9CF-3EB9-4B3E-8ED0-CB276D8F7B1E}" srcOrd="0" destOrd="0" presId="urn:microsoft.com/office/officeart/2005/8/layout/hierarchy1"/>
    <dgm:cxn modelId="{A5499A55-C451-4E78-BA74-0038B702781E}" type="presOf" srcId="{0830DF6E-829E-4802-A5C4-F263C0512D15}" destId="{7A9BFA75-C276-490E-9882-DF08943BFB7D}" srcOrd="0" destOrd="0" presId="urn:microsoft.com/office/officeart/2005/8/layout/hierarchy1"/>
    <dgm:cxn modelId="{3B9B0626-C8F3-41F4-9F47-900E109B2050}" srcId="{0830DF6E-829E-4802-A5C4-F263C0512D15}" destId="{A176ACE9-7296-426E-AC93-1DAA0D1364AE}" srcOrd="0" destOrd="0" parTransId="{2CC9B019-4B0D-4E72-99ED-8C831ABF5953}" sibTransId="{0919F33D-D213-4E3A-B60E-DCFB517E95E1}"/>
    <dgm:cxn modelId="{170DA2A8-DFBE-421A-AEBD-8A6DE2AAFD22}" srcId="{F9CDCBFC-38F6-4E18-928C-573D27D32D03}" destId="{6D18A3C0-D3B5-4E6F-9C4F-AF8D1A1BCE53}" srcOrd="0" destOrd="0" parTransId="{1E599953-D775-424E-97E8-AD580F575EE6}" sibTransId="{D327A224-715D-4314-94FC-6EC665EBB131}"/>
    <dgm:cxn modelId="{0A3129A3-1AD8-4A7F-AA66-7BEAE6589851}" srcId="{0F8CD9BB-15F3-4D2B-9932-1FE01305EEE0}" destId="{3E0C432F-AEA1-463A-9950-38C8D0A68171}" srcOrd="0" destOrd="0" parTransId="{9375121F-2FB3-4E2D-8EC9-6BB0381AEF1B}" sibTransId="{D33132EA-CB26-4A23-A4FF-DE3E57C7E3EC}"/>
    <dgm:cxn modelId="{57F73528-5289-44EA-AE83-65C675553072}" type="presOf" srcId="{F9CDCBFC-38F6-4E18-928C-573D27D32D03}" destId="{BE49341F-1D99-4205-A505-95BEED329BA4}" srcOrd="0" destOrd="0" presId="urn:microsoft.com/office/officeart/2005/8/layout/hierarchy1"/>
    <dgm:cxn modelId="{2F782DF8-A8DC-4900-902C-2EC043C47128}" type="presOf" srcId="{6AF3924C-9C0D-4F65-80D5-CC3B25147E0A}" destId="{23AA51B1-3E4F-4C80-B576-F59A3F1F2B02}" srcOrd="0" destOrd="0" presId="urn:microsoft.com/office/officeart/2005/8/layout/hierarchy1"/>
    <dgm:cxn modelId="{EB63F160-35CF-40BD-8D6D-4DB92079B144}" type="presOf" srcId="{B49180A4-FF5B-4BAA-8562-E782E1F7CC30}" destId="{23DB681B-16F2-4B58-A959-DBCD77BED263}" srcOrd="0" destOrd="0" presId="urn:microsoft.com/office/officeart/2005/8/layout/hierarchy1"/>
    <dgm:cxn modelId="{A18614F8-C3FD-4986-BD43-C5F2F0097A70}" srcId="{6D18A3C0-D3B5-4E6F-9C4F-AF8D1A1BCE53}" destId="{0830DF6E-829E-4802-A5C4-F263C0512D15}" srcOrd="1" destOrd="0" parTransId="{56E81DDB-E3F3-47E8-BE55-3D8142AB3A9C}" sibTransId="{8E815B8C-DB17-499F-85A8-44775F13483E}"/>
    <dgm:cxn modelId="{EF77E3CC-F5EE-4718-BF36-C5FB2E9A26DE}" srcId="{0F8CD9BB-15F3-4D2B-9932-1FE01305EEE0}" destId="{B510D4D4-F2D6-489C-BBA4-A3250BD610A7}" srcOrd="1" destOrd="0" parTransId="{B49180A4-FF5B-4BAA-8562-E782E1F7CC30}" sibTransId="{31285A99-5C25-47C9-B3AF-C5A15BD030A7}"/>
    <dgm:cxn modelId="{B37A6302-20E7-4F35-97FD-33D588819DC6}" type="presParOf" srcId="{BE49341F-1D99-4205-A505-95BEED329BA4}" destId="{00419E8B-B8DF-498B-8A5F-3EE3FE4A3AB2}" srcOrd="0" destOrd="0" presId="urn:microsoft.com/office/officeart/2005/8/layout/hierarchy1"/>
    <dgm:cxn modelId="{192B7D9B-4404-4A26-902E-59724A84DAF9}" type="presParOf" srcId="{00419E8B-B8DF-498B-8A5F-3EE3FE4A3AB2}" destId="{634EB096-E96A-40E6-81BE-77EF612D0358}" srcOrd="0" destOrd="0" presId="urn:microsoft.com/office/officeart/2005/8/layout/hierarchy1"/>
    <dgm:cxn modelId="{234CAF9F-9B24-44F7-BC89-CED71ACBCA5B}" type="presParOf" srcId="{634EB096-E96A-40E6-81BE-77EF612D0358}" destId="{281F077B-9546-4036-92EB-A07694DE20A9}" srcOrd="0" destOrd="0" presId="urn:microsoft.com/office/officeart/2005/8/layout/hierarchy1"/>
    <dgm:cxn modelId="{A3505BC7-AF00-4DDF-9736-D9CA86271331}" type="presParOf" srcId="{634EB096-E96A-40E6-81BE-77EF612D0358}" destId="{066F9921-6AC7-4A57-B375-862A3CA4DB18}" srcOrd="1" destOrd="0" presId="urn:microsoft.com/office/officeart/2005/8/layout/hierarchy1"/>
    <dgm:cxn modelId="{3A5FFC29-559D-43F6-936E-44E653843751}" type="presParOf" srcId="{00419E8B-B8DF-498B-8A5F-3EE3FE4A3AB2}" destId="{A1342317-5621-4D37-84EC-36FA04A7520D}" srcOrd="1" destOrd="0" presId="urn:microsoft.com/office/officeart/2005/8/layout/hierarchy1"/>
    <dgm:cxn modelId="{307123E5-6260-45E6-B9FA-ACB27E490FC3}" type="presParOf" srcId="{A1342317-5621-4D37-84EC-36FA04A7520D}" destId="{23AA51B1-3E4F-4C80-B576-F59A3F1F2B02}" srcOrd="0" destOrd="0" presId="urn:microsoft.com/office/officeart/2005/8/layout/hierarchy1"/>
    <dgm:cxn modelId="{C9C617CD-7850-4CFD-A041-609356679D87}" type="presParOf" srcId="{A1342317-5621-4D37-84EC-36FA04A7520D}" destId="{0990E04D-7F3B-4412-862F-7F366F1DFCEC}" srcOrd="1" destOrd="0" presId="urn:microsoft.com/office/officeart/2005/8/layout/hierarchy1"/>
    <dgm:cxn modelId="{B0BDF673-B98F-417A-A09D-CDF9DA8D027B}" type="presParOf" srcId="{0990E04D-7F3B-4412-862F-7F366F1DFCEC}" destId="{4F364180-E8ED-41A8-A84D-F833FB1EA29C}" srcOrd="0" destOrd="0" presId="urn:microsoft.com/office/officeart/2005/8/layout/hierarchy1"/>
    <dgm:cxn modelId="{6642C3C1-68DA-4C0A-BDD2-08A0F2B6ABE8}" type="presParOf" srcId="{4F364180-E8ED-41A8-A84D-F833FB1EA29C}" destId="{09780BE2-11AE-4F14-9CC0-A4987C5117C1}" srcOrd="0" destOrd="0" presId="urn:microsoft.com/office/officeart/2005/8/layout/hierarchy1"/>
    <dgm:cxn modelId="{F6BD73F6-6C8D-4E43-A007-372418A67930}" type="presParOf" srcId="{4F364180-E8ED-41A8-A84D-F833FB1EA29C}" destId="{FBF4E329-6063-408E-B456-864460122642}" srcOrd="1" destOrd="0" presId="urn:microsoft.com/office/officeart/2005/8/layout/hierarchy1"/>
    <dgm:cxn modelId="{CF0DE0C2-3923-4FBC-823A-DB126B3D4F5F}" type="presParOf" srcId="{0990E04D-7F3B-4412-862F-7F366F1DFCEC}" destId="{60DC01C7-A982-464E-BD4E-7178DC701B39}" srcOrd="1" destOrd="0" presId="urn:microsoft.com/office/officeart/2005/8/layout/hierarchy1"/>
    <dgm:cxn modelId="{8EC2FB14-B328-4EC9-9FA1-6BEF91B754B9}" type="presParOf" srcId="{60DC01C7-A982-464E-BD4E-7178DC701B39}" destId="{3A8910F4-75C1-4A80-9CB1-8697A4E7DC1B}" srcOrd="0" destOrd="0" presId="urn:microsoft.com/office/officeart/2005/8/layout/hierarchy1"/>
    <dgm:cxn modelId="{1EB9C554-92F2-4CC1-8BBD-64059495C690}" type="presParOf" srcId="{60DC01C7-A982-464E-BD4E-7178DC701B39}" destId="{6407F0A4-87B1-48BA-B836-592F2D6BC844}" srcOrd="1" destOrd="0" presId="urn:microsoft.com/office/officeart/2005/8/layout/hierarchy1"/>
    <dgm:cxn modelId="{4B917CA5-34B0-4FB5-BCC3-76C0C934C974}" type="presParOf" srcId="{6407F0A4-87B1-48BA-B836-592F2D6BC844}" destId="{6277B21E-965B-45A8-9EBA-156A5E6ADF4A}" srcOrd="0" destOrd="0" presId="urn:microsoft.com/office/officeart/2005/8/layout/hierarchy1"/>
    <dgm:cxn modelId="{EEA22783-1CB6-4927-9E90-0E2689423E65}" type="presParOf" srcId="{6277B21E-965B-45A8-9EBA-156A5E6ADF4A}" destId="{4F5672EE-2068-4F6B-B92E-DC38C5572B6F}" srcOrd="0" destOrd="0" presId="urn:microsoft.com/office/officeart/2005/8/layout/hierarchy1"/>
    <dgm:cxn modelId="{7B827229-8255-4C83-9805-4ADCCC14D2A3}" type="presParOf" srcId="{6277B21E-965B-45A8-9EBA-156A5E6ADF4A}" destId="{0E570F4C-6CB8-422B-9DA6-C7CF488B8AC1}" srcOrd="1" destOrd="0" presId="urn:microsoft.com/office/officeart/2005/8/layout/hierarchy1"/>
    <dgm:cxn modelId="{78913253-317D-460D-980B-4DCCA6414475}" type="presParOf" srcId="{6407F0A4-87B1-48BA-B836-592F2D6BC844}" destId="{C8FE813E-A97D-476A-9B2A-D4424BE31667}" srcOrd="1" destOrd="0" presId="urn:microsoft.com/office/officeart/2005/8/layout/hierarchy1"/>
    <dgm:cxn modelId="{578713FF-B334-4F5D-8C23-6649E556A067}" type="presParOf" srcId="{60DC01C7-A982-464E-BD4E-7178DC701B39}" destId="{23DB681B-16F2-4B58-A959-DBCD77BED263}" srcOrd="2" destOrd="0" presId="urn:microsoft.com/office/officeart/2005/8/layout/hierarchy1"/>
    <dgm:cxn modelId="{5D54AFCC-8597-4141-B010-CABBC8033BC8}" type="presParOf" srcId="{60DC01C7-A982-464E-BD4E-7178DC701B39}" destId="{BDB04511-4DFF-4ED4-8B3C-CC9254683E6B}" srcOrd="3" destOrd="0" presId="urn:microsoft.com/office/officeart/2005/8/layout/hierarchy1"/>
    <dgm:cxn modelId="{98F6EB8E-B874-447F-9A14-C76C2D83D620}" type="presParOf" srcId="{BDB04511-4DFF-4ED4-8B3C-CC9254683E6B}" destId="{40378F66-BED7-41BD-BF85-C0B886BFE48C}" srcOrd="0" destOrd="0" presId="urn:microsoft.com/office/officeart/2005/8/layout/hierarchy1"/>
    <dgm:cxn modelId="{088FE829-3FD4-4B71-A20C-1DAB09BC5156}" type="presParOf" srcId="{40378F66-BED7-41BD-BF85-C0B886BFE48C}" destId="{1E7946D0-0977-44F2-AB3E-4847DB3548F5}" srcOrd="0" destOrd="0" presId="urn:microsoft.com/office/officeart/2005/8/layout/hierarchy1"/>
    <dgm:cxn modelId="{8AF41CD0-CB8E-43C6-B2D7-E33ECE48D176}" type="presParOf" srcId="{40378F66-BED7-41BD-BF85-C0B886BFE48C}" destId="{5F63DA36-5EEF-4AB0-A158-361316C92194}" srcOrd="1" destOrd="0" presId="urn:microsoft.com/office/officeart/2005/8/layout/hierarchy1"/>
    <dgm:cxn modelId="{9AE627EB-D150-4752-8016-98933C120E2C}" type="presParOf" srcId="{BDB04511-4DFF-4ED4-8B3C-CC9254683E6B}" destId="{F93DAAA9-96B2-4666-8FA1-6C3518CE1867}" srcOrd="1" destOrd="0" presId="urn:microsoft.com/office/officeart/2005/8/layout/hierarchy1"/>
    <dgm:cxn modelId="{12D5A943-EC76-4744-A3F1-5DDF1132E661}" type="presParOf" srcId="{A1342317-5621-4D37-84EC-36FA04A7520D}" destId="{281FE9CF-3EB9-4B3E-8ED0-CB276D8F7B1E}" srcOrd="2" destOrd="0" presId="urn:microsoft.com/office/officeart/2005/8/layout/hierarchy1"/>
    <dgm:cxn modelId="{2E8E7DA6-2A21-419B-964F-5FFBA99F3BFF}" type="presParOf" srcId="{A1342317-5621-4D37-84EC-36FA04A7520D}" destId="{E95C5534-10F5-42B0-8011-5D8C6D06DA78}" srcOrd="3" destOrd="0" presId="urn:microsoft.com/office/officeart/2005/8/layout/hierarchy1"/>
    <dgm:cxn modelId="{297FD135-056F-4A4A-B0C1-D9DEFDE25E97}" type="presParOf" srcId="{E95C5534-10F5-42B0-8011-5D8C6D06DA78}" destId="{186D4DC9-BB54-4EA3-A5F8-842CDBE085A2}" srcOrd="0" destOrd="0" presId="urn:microsoft.com/office/officeart/2005/8/layout/hierarchy1"/>
    <dgm:cxn modelId="{02FA5B83-379A-441E-A673-921E1A50C3E4}" type="presParOf" srcId="{186D4DC9-BB54-4EA3-A5F8-842CDBE085A2}" destId="{AB86A7F4-A11B-468B-BC91-4563C32D415D}" srcOrd="0" destOrd="0" presId="urn:microsoft.com/office/officeart/2005/8/layout/hierarchy1"/>
    <dgm:cxn modelId="{8214717C-7AAC-4987-9832-2D87F04A51C9}" type="presParOf" srcId="{186D4DC9-BB54-4EA3-A5F8-842CDBE085A2}" destId="{7A9BFA75-C276-490E-9882-DF08943BFB7D}" srcOrd="1" destOrd="0" presId="urn:microsoft.com/office/officeart/2005/8/layout/hierarchy1"/>
    <dgm:cxn modelId="{5B14CD08-15EC-4562-8B71-4EC35189A054}" type="presParOf" srcId="{E95C5534-10F5-42B0-8011-5D8C6D06DA78}" destId="{03A9A3F6-7058-411A-8FFB-C3AB7667C1C9}" srcOrd="1" destOrd="0" presId="urn:microsoft.com/office/officeart/2005/8/layout/hierarchy1"/>
    <dgm:cxn modelId="{70F4CAEC-FC33-4872-A8FB-57B5C53A575B}" type="presParOf" srcId="{03A9A3F6-7058-411A-8FFB-C3AB7667C1C9}" destId="{1B0AE109-F1EB-41B0-B45F-0DB1B13D9F40}" srcOrd="0" destOrd="0" presId="urn:microsoft.com/office/officeart/2005/8/layout/hierarchy1"/>
    <dgm:cxn modelId="{CB846341-1A5B-4CCB-9C11-6E1C77535B63}" type="presParOf" srcId="{03A9A3F6-7058-411A-8FFB-C3AB7667C1C9}" destId="{A366C2B5-66E8-46F2-B8B4-5D8F133F927A}" srcOrd="1" destOrd="0" presId="urn:microsoft.com/office/officeart/2005/8/layout/hierarchy1"/>
    <dgm:cxn modelId="{8F180C8F-870C-42B1-81A5-3936A1E0B96A}" type="presParOf" srcId="{A366C2B5-66E8-46F2-B8B4-5D8F133F927A}" destId="{E9BD9806-F514-41C8-B096-C7039FCA1202}" srcOrd="0" destOrd="0" presId="urn:microsoft.com/office/officeart/2005/8/layout/hierarchy1"/>
    <dgm:cxn modelId="{EF0B4BF8-9670-4000-9229-25134067E211}" type="presParOf" srcId="{E9BD9806-F514-41C8-B096-C7039FCA1202}" destId="{0C91BADD-8B44-4C4E-AFFE-A3EFE8F91862}" srcOrd="0" destOrd="0" presId="urn:microsoft.com/office/officeart/2005/8/layout/hierarchy1"/>
    <dgm:cxn modelId="{625FAE34-AECE-4E5E-9BAD-8112E3808CEA}" type="presParOf" srcId="{E9BD9806-F514-41C8-B096-C7039FCA1202}" destId="{489D162C-F526-4B69-A6BB-91C7FA4090A3}" srcOrd="1" destOrd="0" presId="urn:microsoft.com/office/officeart/2005/8/layout/hierarchy1"/>
    <dgm:cxn modelId="{2BEA98ED-B828-4B24-B576-82D9BC307C2F}" type="presParOf" srcId="{A366C2B5-66E8-46F2-B8B4-5D8F133F927A}" destId="{EA29EA2A-0DCE-41A5-9C7C-B6F8821DF850}" srcOrd="1" destOrd="0" presId="urn:microsoft.com/office/officeart/2005/8/layout/hierarchy1"/>
  </dgm:cxnLst>
  <dgm:bg>
    <a:effectLst>
      <a:glow rad="228600">
        <a:schemeClr val="accent2">
          <a:satMod val="175000"/>
          <a:alpha val="40000"/>
        </a:schemeClr>
      </a:glow>
    </a:effectLst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FA2C2-84ED-48C0-B636-F85F0D51298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1CD8D-B358-429B-B086-301317807CD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Фенотипическая изменчивость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характеризуется</a:t>
          </a:r>
          <a:endParaRPr lang="ru-RU" sz="20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4060D-5DF3-423E-B07E-71CC92D7445A}" type="parTrans" cxnId="{7539F0EE-C25E-4F91-B6FC-509A34BD7D39}">
      <dgm:prSet/>
      <dgm:spPr/>
      <dgm:t>
        <a:bodyPr/>
        <a:lstStyle/>
        <a:p>
          <a:endParaRPr lang="ru-RU"/>
        </a:p>
      </dgm:t>
    </dgm:pt>
    <dgm:pt modelId="{CB37C079-50F2-476D-A6AD-D43F130532DF}" type="sibTrans" cxnId="{7539F0EE-C25E-4F91-B6FC-509A34BD7D39}">
      <dgm:prSet/>
      <dgm:spPr/>
      <dgm:t>
        <a:bodyPr/>
        <a:lstStyle/>
        <a:p>
          <a:endParaRPr lang="ru-RU"/>
        </a:p>
      </dgm:t>
    </dgm:pt>
    <dgm:pt modelId="{CC5F0F44-B5BE-4D28-9AB6-1E3F0013CB45}">
      <dgm:prSet phldrT="[Текст]"/>
      <dgm:spPr/>
      <dgm:t>
        <a:bodyPr/>
        <a:lstStyle/>
        <a:p>
          <a:endParaRPr lang="ru-RU" dirty="0"/>
        </a:p>
      </dgm:t>
    </dgm:pt>
    <dgm:pt modelId="{074851F5-E089-4FD7-A517-625C1092E62C}" type="parTrans" cxnId="{706E7889-9EFD-4D99-B6F3-C1A5BE99F007}">
      <dgm:prSet/>
      <dgm:spPr/>
      <dgm:t>
        <a:bodyPr/>
        <a:lstStyle/>
        <a:p>
          <a:endParaRPr lang="ru-RU"/>
        </a:p>
      </dgm:t>
    </dgm:pt>
    <dgm:pt modelId="{B9085BC6-7CE2-497F-A5F8-F07666BA85D0}" type="sibTrans" cxnId="{706E7889-9EFD-4D99-B6F3-C1A5BE99F007}">
      <dgm:prSet/>
      <dgm:spPr/>
      <dgm:t>
        <a:bodyPr/>
        <a:lstStyle/>
        <a:p>
          <a:endParaRPr lang="ru-RU"/>
        </a:p>
      </dgm:t>
    </dgm:pt>
    <dgm:pt modelId="{E7BA1AFE-E302-4CEC-8AFC-9D2FA284DC65}">
      <dgm:prSet phldrT="[Текст]"/>
      <dgm:spPr/>
      <dgm:t>
        <a:bodyPr/>
        <a:lstStyle/>
        <a:p>
          <a:endParaRPr lang="ru-RU" dirty="0"/>
        </a:p>
      </dgm:t>
    </dgm:pt>
    <dgm:pt modelId="{6B76BF90-D756-4E74-BD48-C2E297D50911}" type="parTrans" cxnId="{CAF72058-5103-4943-A448-B61725DC3FD9}">
      <dgm:prSet/>
      <dgm:spPr/>
      <dgm:t>
        <a:bodyPr/>
        <a:lstStyle/>
        <a:p>
          <a:endParaRPr lang="ru-RU"/>
        </a:p>
      </dgm:t>
    </dgm:pt>
    <dgm:pt modelId="{AD434613-A801-4544-89A6-4159A659B2C6}" type="sibTrans" cxnId="{CAF72058-5103-4943-A448-B61725DC3FD9}">
      <dgm:prSet/>
      <dgm:spPr/>
      <dgm:t>
        <a:bodyPr/>
        <a:lstStyle/>
        <a:p>
          <a:endParaRPr lang="ru-RU"/>
        </a:p>
      </dgm:t>
    </dgm:pt>
    <dgm:pt modelId="{DBC6C266-0212-430D-83C1-0CBF5C57B329}">
      <dgm:prSet phldrT="[Текст]"/>
      <dgm:spPr/>
      <dgm:t>
        <a:bodyPr/>
        <a:lstStyle/>
        <a:p>
          <a:endParaRPr lang="ru-RU" dirty="0"/>
        </a:p>
      </dgm:t>
    </dgm:pt>
    <dgm:pt modelId="{B3090C95-7774-46B6-8FDC-9E79FF369B85}" type="parTrans" cxnId="{BDCF7BF3-D2FF-43CD-9C95-866F9B2F6333}">
      <dgm:prSet/>
      <dgm:spPr/>
      <dgm:t>
        <a:bodyPr/>
        <a:lstStyle/>
        <a:p>
          <a:endParaRPr lang="ru-RU"/>
        </a:p>
      </dgm:t>
    </dgm:pt>
    <dgm:pt modelId="{6B77FAC4-2942-4AD3-955E-5D874FC375C7}" type="sibTrans" cxnId="{BDCF7BF3-D2FF-43CD-9C95-866F9B2F6333}">
      <dgm:prSet/>
      <dgm:spPr/>
      <dgm:t>
        <a:bodyPr/>
        <a:lstStyle/>
        <a:p>
          <a:endParaRPr lang="ru-RU"/>
        </a:p>
      </dgm:t>
    </dgm:pt>
    <dgm:pt modelId="{F47324EB-C9F1-4017-B29C-F25BAD40888F}">
      <dgm:prSet phldrT="[Текст]"/>
      <dgm:spPr/>
      <dgm:t>
        <a:bodyPr/>
        <a:lstStyle/>
        <a:p>
          <a:endParaRPr lang="ru-RU" dirty="0"/>
        </a:p>
      </dgm:t>
    </dgm:pt>
    <dgm:pt modelId="{75FD2CDF-754E-4857-82A0-6E0C855019BF}" type="parTrans" cxnId="{437C12D8-BDC7-4B28-B04B-368DEA625F44}">
      <dgm:prSet/>
      <dgm:spPr/>
      <dgm:t>
        <a:bodyPr/>
        <a:lstStyle/>
        <a:p>
          <a:endParaRPr lang="ru-RU"/>
        </a:p>
      </dgm:t>
    </dgm:pt>
    <dgm:pt modelId="{FD8164D1-9274-45A6-8AFD-A7CB49296E7A}" type="sibTrans" cxnId="{437C12D8-BDC7-4B28-B04B-368DEA625F44}">
      <dgm:prSet/>
      <dgm:spPr/>
      <dgm:t>
        <a:bodyPr/>
        <a:lstStyle/>
        <a:p>
          <a:endParaRPr lang="ru-RU"/>
        </a:p>
      </dgm:t>
    </dgm:pt>
    <dgm:pt modelId="{068CC431-AE9D-4BB9-AD42-7E94A3AF9486}">
      <dgm:prSet/>
      <dgm:spPr/>
      <dgm:t>
        <a:bodyPr/>
        <a:lstStyle/>
        <a:p>
          <a:endParaRPr lang="ru-RU"/>
        </a:p>
      </dgm:t>
    </dgm:pt>
    <dgm:pt modelId="{0F3048E5-D3E4-4DCC-A7B7-66B4EA60C533}" type="parTrans" cxnId="{78CC5E28-BAB7-4B00-AD23-A934DF12EFA6}">
      <dgm:prSet/>
      <dgm:spPr/>
      <dgm:t>
        <a:bodyPr/>
        <a:lstStyle/>
        <a:p>
          <a:endParaRPr lang="ru-RU"/>
        </a:p>
      </dgm:t>
    </dgm:pt>
    <dgm:pt modelId="{F3F2FDB5-9DC2-4D47-8FC4-EC16B2DD78C8}" type="sibTrans" cxnId="{78CC5E28-BAB7-4B00-AD23-A934DF12EFA6}">
      <dgm:prSet/>
      <dgm:spPr/>
      <dgm:t>
        <a:bodyPr/>
        <a:lstStyle/>
        <a:p>
          <a:endParaRPr lang="ru-RU"/>
        </a:p>
      </dgm:t>
    </dgm:pt>
    <dgm:pt modelId="{AD9951EE-CD5D-4255-823F-DF3BA5703F34}">
      <dgm:prSet/>
      <dgm:spPr/>
      <dgm:t>
        <a:bodyPr/>
        <a:lstStyle/>
        <a:p>
          <a:endParaRPr lang="ru-RU"/>
        </a:p>
      </dgm:t>
    </dgm:pt>
    <dgm:pt modelId="{178B2828-3243-4864-8D38-DC3733FA15CB}" type="parTrans" cxnId="{5DA17BD2-4503-4DFE-A47F-9EDDF0DA68A8}">
      <dgm:prSet/>
      <dgm:spPr/>
      <dgm:t>
        <a:bodyPr/>
        <a:lstStyle/>
        <a:p>
          <a:endParaRPr lang="ru-RU"/>
        </a:p>
      </dgm:t>
    </dgm:pt>
    <dgm:pt modelId="{BD0E3AA8-A2AF-408A-B72B-A0E0458889D1}" type="sibTrans" cxnId="{5DA17BD2-4503-4DFE-A47F-9EDDF0DA68A8}">
      <dgm:prSet/>
      <dgm:spPr/>
      <dgm:t>
        <a:bodyPr/>
        <a:lstStyle/>
        <a:p>
          <a:endParaRPr lang="ru-RU"/>
        </a:p>
      </dgm:t>
    </dgm:pt>
    <dgm:pt modelId="{631A77BE-F536-4A9D-A0CD-AFD431844530}">
      <dgm:prSet/>
      <dgm:spPr/>
      <dgm:t>
        <a:bodyPr/>
        <a:lstStyle/>
        <a:p>
          <a:endParaRPr lang="ru-RU"/>
        </a:p>
      </dgm:t>
    </dgm:pt>
    <dgm:pt modelId="{714CC097-262A-4427-AA25-2A899A2623E3}" type="parTrans" cxnId="{050E3156-9AEE-442A-BF7D-29DE53707E50}">
      <dgm:prSet/>
      <dgm:spPr/>
      <dgm:t>
        <a:bodyPr/>
        <a:lstStyle/>
        <a:p>
          <a:endParaRPr lang="ru-RU"/>
        </a:p>
      </dgm:t>
    </dgm:pt>
    <dgm:pt modelId="{9D521BA2-F431-4EC2-9C7F-73A85F381D62}" type="sibTrans" cxnId="{050E3156-9AEE-442A-BF7D-29DE53707E50}">
      <dgm:prSet/>
      <dgm:spPr/>
      <dgm:t>
        <a:bodyPr/>
        <a:lstStyle/>
        <a:p>
          <a:endParaRPr lang="ru-RU"/>
        </a:p>
      </dgm:t>
    </dgm:pt>
    <dgm:pt modelId="{5C0CD861-0ABE-496F-8F3A-DA6FDAD120D7}" type="pres">
      <dgm:prSet presAssocID="{790FA2C2-84ED-48C0-B636-F85F0D5129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02772-B217-4A49-B811-0E0240A64084}" type="pres">
      <dgm:prSet presAssocID="{AFD1CD8D-B358-429B-B086-301317807CD0}" presName="centerShape" presStyleLbl="node0" presStyleIdx="0" presStyleCnt="1" custScaleX="224462" custScaleY="148186"/>
      <dgm:spPr/>
      <dgm:t>
        <a:bodyPr/>
        <a:lstStyle/>
        <a:p>
          <a:endParaRPr lang="ru-RU"/>
        </a:p>
      </dgm:t>
    </dgm:pt>
    <dgm:pt modelId="{89DDF4C8-0B98-4203-A0AD-6CD57E4288D5}" type="pres">
      <dgm:prSet presAssocID="{074851F5-E089-4FD7-A517-625C1092E62C}" presName="Name9" presStyleLbl="parChTrans1D2" presStyleIdx="0" presStyleCnt="7"/>
      <dgm:spPr/>
      <dgm:t>
        <a:bodyPr/>
        <a:lstStyle/>
        <a:p>
          <a:endParaRPr lang="ru-RU"/>
        </a:p>
      </dgm:t>
    </dgm:pt>
    <dgm:pt modelId="{FF092AF4-35C8-4FAD-9AD4-9A9F0DD86513}" type="pres">
      <dgm:prSet presAssocID="{074851F5-E089-4FD7-A517-625C1092E62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26C2867-C8C9-450F-A5D1-817613F9E28C}" type="pres">
      <dgm:prSet presAssocID="{CC5F0F44-B5BE-4D28-9AB6-1E3F0013CB45}" presName="node" presStyleLbl="node1" presStyleIdx="0" presStyleCnt="7" custRadScaleRad="99885" custRadScaleInc="-9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27696-0927-4C3E-8CE7-54D5343891F7}" type="pres">
      <dgm:prSet presAssocID="{714CC097-262A-4427-AA25-2A899A2623E3}" presName="Name9" presStyleLbl="parChTrans1D2" presStyleIdx="1" presStyleCnt="7"/>
      <dgm:spPr/>
      <dgm:t>
        <a:bodyPr/>
        <a:lstStyle/>
        <a:p>
          <a:endParaRPr lang="ru-RU"/>
        </a:p>
      </dgm:t>
    </dgm:pt>
    <dgm:pt modelId="{37066139-718E-4E57-9DF2-AA6A9A5C4FB1}" type="pres">
      <dgm:prSet presAssocID="{714CC097-262A-4427-AA25-2A899A2623E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C61B82B-95BD-4170-B93E-E1C8F49362E1}" type="pres">
      <dgm:prSet presAssocID="{631A77BE-F536-4A9D-A0CD-AFD431844530}" presName="node" presStyleLbl="node1" presStyleIdx="1" presStyleCnt="7" custRadScaleRad="99380" custRadScaleInc="-84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9F43-39A5-4337-BA26-7CFC446552D7}" type="pres">
      <dgm:prSet presAssocID="{0F3048E5-D3E4-4DCC-A7B7-66B4EA60C533}" presName="Name9" presStyleLbl="parChTrans1D2" presStyleIdx="2" presStyleCnt="7"/>
      <dgm:spPr/>
      <dgm:t>
        <a:bodyPr/>
        <a:lstStyle/>
        <a:p>
          <a:endParaRPr lang="ru-RU"/>
        </a:p>
      </dgm:t>
    </dgm:pt>
    <dgm:pt modelId="{F802713E-C841-4E6E-A61A-E4B9E7E31523}" type="pres">
      <dgm:prSet presAssocID="{0F3048E5-D3E4-4DCC-A7B7-66B4EA60C533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EA3B5AC-67DF-4E46-A451-193419A6C9AA}" type="pres">
      <dgm:prSet presAssocID="{068CC431-AE9D-4BB9-AD42-7E94A3AF9486}" presName="node" presStyleLbl="node1" presStyleIdx="2" presStyleCnt="7" custRadScaleRad="114555" custRadScaleInc="-95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C9385-AC3F-4D93-81D4-CABCF44E8AEC}" type="pres">
      <dgm:prSet presAssocID="{178B2828-3243-4864-8D38-DC3733FA15CB}" presName="Name9" presStyleLbl="parChTrans1D2" presStyleIdx="3" presStyleCnt="7"/>
      <dgm:spPr/>
      <dgm:t>
        <a:bodyPr/>
        <a:lstStyle/>
        <a:p>
          <a:endParaRPr lang="ru-RU"/>
        </a:p>
      </dgm:t>
    </dgm:pt>
    <dgm:pt modelId="{7C241B97-121F-40FE-B1B9-AB2C9BC40819}" type="pres">
      <dgm:prSet presAssocID="{178B2828-3243-4864-8D38-DC3733FA15C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B5C48424-EB6A-4066-BB03-FE720E0C3A35}" type="pres">
      <dgm:prSet presAssocID="{AD9951EE-CD5D-4255-823F-DF3BA5703F34}" presName="node" presStyleLbl="node1" presStyleIdx="3" presStyleCnt="7" custRadScaleRad="119352" custRadScaleInc="-112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25063-32C6-4031-9050-A2F0BFE74B9E}" type="pres">
      <dgm:prSet presAssocID="{6B76BF90-D756-4E74-BD48-C2E297D50911}" presName="Name9" presStyleLbl="parChTrans1D2" presStyleIdx="4" presStyleCnt="7"/>
      <dgm:spPr/>
      <dgm:t>
        <a:bodyPr/>
        <a:lstStyle/>
        <a:p>
          <a:endParaRPr lang="ru-RU"/>
        </a:p>
      </dgm:t>
    </dgm:pt>
    <dgm:pt modelId="{E220B15C-4BC6-4D67-8D4E-E228F7CF46A4}" type="pres">
      <dgm:prSet presAssocID="{6B76BF90-D756-4E74-BD48-C2E297D50911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E899252-B9AE-44D9-A505-CDD4602DC245}" type="pres">
      <dgm:prSet presAssocID="{E7BA1AFE-E302-4CEC-8AFC-9D2FA284DC65}" presName="node" presStyleLbl="node1" presStyleIdx="4" presStyleCnt="7" custRadScaleRad="110028" custRadScaleInc="-9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32E27-3135-44D0-97C8-6CF982A7C9AE}" type="pres">
      <dgm:prSet presAssocID="{B3090C95-7774-46B6-8FDC-9E79FF369B85}" presName="Name9" presStyleLbl="parChTrans1D2" presStyleIdx="5" presStyleCnt="7"/>
      <dgm:spPr/>
      <dgm:t>
        <a:bodyPr/>
        <a:lstStyle/>
        <a:p>
          <a:endParaRPr lang="ru-RU"/>
        </a:p>
      </dgm:t>
    </dgm:pt>
    <dgm:pt modelId="{E4803354-7ECF-4A26-86F5-4F4525461C5C}" type="pres">
      <dgm:prSet presAssocID="{B3090C95-7774-46B6-8FDC-9E79FF369B8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B9A663E-BD06-4284-8DF9-8E6CDF95653B}" type="pres">
      <dgm:prSet presAssocID="{DBC6C266-0212-430D-83C1-0CBF5C57B329}" presName="node" presStyleLbl="node1" presStyleIdx="5" presStyleCnt="7" custRadScaleRad="121545" custRadScaleInc="-76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DE4F6-8B9A-4721-8B80-2895FFFCE2F1}" type="pres">
      <dgm:prSet presAssocID="{75FD2CDF-754E-4857-82A0-6E0C855019BF}" presName="Name9" presStyleLbl="parChTrans1D2" presStyleIdx="6" presStyleCnt="7"/>
      <dgm:spPr/>
      <dgm:t>
        <a:bodyPr/>
        <a:lstStyle/>
        <a:p>
          <a:endParaRPr lang="ru-RU"/>
        </a:p>
      </dgm:t>
    </dgm:pt>
    <dgm:pt modelId="{095B053E-4BD8-4CEC-AF40-BE70CF63B1BC}" type="pres">
      <dgm:prSet presAssocID="{75FD2CDF-754E-4857-82A0-6E0C855019B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CEC23D9F-1269-4834-8E94-9734CD16338B}" type="pres">
      <dgm:prSet presAssocID="{F47324EB-C9F1-4017-B29C-F25BAD40888F}" presName="node" presStyleLbl="node1" presStyleIdx="6" presStyleCnt="7" custRadScaleRad="123972" custRadScaleInc="-100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E0300-0C1A-43BB-8302-EE87A3A7AB6D}" type="presOf" srcId="{074851F5-E089-4FD7-A517-625C1092E62C}" destId="{89DDF4C8-0B98-4203-A0AD-6CD57E4288D5}" srcOrd="0" destOrd="0" presId="urn:microsoft.com/office/officeart/2005/8/layout/radial1"/>
    <dgm:cxn modelId="{001A535F-53EF-4009-BAE9-D5F999EF8C24}" type="presOf" srcId="{AD9951EE-CD5D-4255-823F-DF3BA5703F34}" destId="{B5C48424-EB6A-4066-BB03-FE720E0C3A35}" srcOrd="0" destOrd="0" presId="urn:microsoft.com/office/officeart/2005/8/layout/radial1"/>
    <dgm:cxn modelId="{1FF13E65-0217-4D65-8102-EFB3B2F03FA5}" type="presOf" srcId="{714CC097-262A-4427-AA25-2A899A2623E3}" destId="{53F27696-0927-4C3E-8CE7-54D5343891F7}" srcOrd="0" destOrd="0" presId="urn:microsoft.com/office/officeart/2005/8/layout/radial1"/>
    <dgm:cxn modelId="{E5824F04-E879-4732-BAF7-FBEA55EE9464}" type="presOf" srcId="{178B2828-3243-4864-8D38-DC3733FA15CB}" destId="{7C241B97-121F-40FE-B1B9-AB2C9BC40819}" srcOrd="1" destOrd="0" presId="urn:microsoft.com/office/officeart/2005/8/layout/radial1"/>
    <dgm:cxn modelId="{E414EB27-8C31-4BD7-8743-522E4D05713A}" type="presOf" srcId="{B3090C95-7774-46B6-8FDC-9E79FF369B85}" destId="{E4803354-7ECF-4A26-86F5-4F4525461C5C}" srcOrd="1" destOrd="0" presId="urn:microsoft.com/office/officeart/2005/8/layout/radial1"/>
    <dgm:cxn modelId="{956E0D5F-8102-4D43-868C-3B693ACD3CBE}" type="presOf" srcId="{CC5F0F44-B5BE-4D28-9AB6-1E3F0013CB45}" destId="{D26C2867-C8C9-450F-A5D1-817613F9E28C}" srcOrd="0" destOrd="0" presId="urn:microsoft.com/office/officeart/2005/8/layout/radial1"/>
    <dgm:cxn modelId="{437C12D8-BDC7-4B28-B04B-368DEA625F44}" srcId="{AFD1CD8D-B358-429B-B086-301317807CD0}" destId="{F47324EB-C9F1-4017-B29C-F25BAD40888F}" srcOrd="6" destOrd="0" parTransId="{75FD2CDF-754E-4857-82A0-6E0C855019BF}" sibTransId="{FD8164D1-9274-45A6-8AFD-A7CB49296E7A}"/>
    <dgm:cxn modelId="{706E7889-9EFD-4D99-B6F3-C1A5BE99F007}" srcId="{AFD1CD8D-B358-429B-B086-301317807CD0}" destId="{CC5F0F44-B5BE-4D28-9AB6-1E3F0013CB45}" srcOrd="0" destOrd="0" parTransId="{074851F5-E089-4FD7-A517-625C1092E62C}" sibTransId="{B9085BC6-7CE2-497F-A5F8-F07666BA85D0}"/>
    <dgm:cxn modelId="{7539F0EE-C25E-4F91-B6FC-509A34BD7D39}" srcId="{790FA2C2-84ED-48C0-B636-F85F0D51298B}" destId="{AFD1CD8D-B358-429B-B086-301317807CD0}" srcOrd="0" destOrd="0" parTransId="{3D44060D-5DF3-423E-B07E-71CC92D7445A}" sibTransId="{CB37C079-50F2-476D-A6AD-D43F130532DF}"/>
    <dgm:cxn modelId="{E1AFB625-95CA-47A8-9046-B8D7325D0EE5}" type="presOf" srcId="{F47324EB-C9F1-4017-B29C-F25BAD40888F}" destId="{CEC23D9F-1269-4834-8E94-9734CD16338B}" srcOrd="0" destOrd="0" presId="urn:microsoft.com/office/officeart/2005/8/layout/radial1"/>
    <dgm:cxn modelId="{AAE9C1FE-9862-44BD-A828-68DAF220D476}" type="presOf" srcId="{790FA2C2-84ED-48C0-B636-F85F0D51298B}" destId="{5C0CD861-0ABE-496F-8F3A-DA6FDAD120D7}" srcOrd="0" destOrd="0" presId="urn:microsoft.com/office/officeart/2005/8/layout/radial1"/>
    <dgm:cxn modelId="{F10D88B3-6EED-4DBD-99E1-493B6A2DBAD7}" type="presOf" srcId="{75FD2CDF-754E-4857-82A0-6E0C855019BF}" destId="{095B053E-4BD8-4CEC-AF40-BE70CF63B1BC}" srcOrd="1" destOrd="0" presId="urn:microsoft.com/office/officeart/2005/8/layout/radial1"/>
    <dgm:cxn modelId="{0E8CB7A3-4590-43AF-9A83-A582534B13D0}" type="presOf" srcId="{6B76BF90-D756-4E74-BD48-C2E297D50911}" destId="{45B25063-32C6-4031-9050-A2F0BFE74B9E}" srcOrd="0" destOrd="0" presId="urn:microsoft.com/office/officeart/2005/8/layout/radial1"/>
    <dgm:cxn modelId="{34B242C3-BAFA-4A4D-9440-D8AF1A91E741}" type="presOf" srcId="{B3090C95-7774-46B6-8FDC-9E79FF369B85}" destId="{EB632E27-3135-44D0-97C8-6CF982A7C9AE}" srcOrd="0" destOrd="0" presId="urn:microsoft.com/office/officeart/2005/8/layout/radial1"/>
    <dgm:cxn modelId="{BDCF7BF3-D2FF-43CD-9C95-866F9B2F6333}" srcId="{AFD1CD8D-B358-429B-B086-301317807CD0}" destId="{DBC6C266-0212-430D-83C1-0CBF5C57B329}" srcOrd="5" destOrd="0" parTransId="{B3090C95-7774-46B6-8FDC-9E79FF369B85}" sibTransId="{6B77FAC4-2942-4AD3-955E-5D874FC375C7}"/>
    <dgm:cxn modelId="{1A9B6AC0-71C8-428C-9A42-D5BA06888352}" type="presOf" srcId="{DBC6C266-0212-430D-83C1-0CBF5C57B329}" destId="{2B9A663E-BD06-4284-8DF9-8E6CDF95653B}" srcOrd="0" destOrd="0" presId="urn:microsoft.com/office/officeart/2005/8/layout/radial1"/>
    <dgm:cxn modelId="{5D679081-C94B-406E-897B-70AFC14D9FF8}" type="presOf" srcId="{178B2828-3243-4864-8D38-DC3733FA15CB}" destId="{F0BC9385-AC3F-4D93-81D4-CABCF44E8AEC}" srcOrd="0" destOrd="0" presId="urn:microsoft.com/office/officeart/2005/8/layout/radial1"/>
    <dgm:cxn modelId="{00CE9467-02F3-4F50-A471-ACFDE4A94DF4}" type="presOf" srcId="{074851F5-E089-4FD7-A517-625C1092E62C}" destId="{FF092AF4-35C8-4FAD-9AD4-9A9F0DD86513}" srcOrd="1" destOrd="0" presId="urn:microsoft.com/office/officeart/2005/8/layout/radial1"/>
    <dgm:cxn modelId="{4A79764C-F575-49EC-B6A1-AEC87DBCE030}" type="presOf" srcId="{714CC097-262A-4427-AA25-2A899A2623E3}" destId="{37066139-718E-4E57-9DF2-AA6A9A5C4FB1}" srcOrd="1" destOrd="0" presId="urn:microsoft.com/office/officeart/2005/8/layout/radial1"/>
    <dgm:cxn modelId="{CE7FBA10-6823-4CD3-8D00-D9162E0F4075}" type="presOf" srcId="{AFD1CD8D-B358-429B-B086-301317807CD0}" destId="{98C02772-B217-4A49-B811-0E0240A64084}" srcOrd="0" destOrd="0" presId="urn:microsoft.com/office/officeart/2005/8/layout/radial1"/>
    <dgm:cxn modelId="{A7AB64FC-F328-4168-AEFD-DF2C87A488D4}" type="presOf" srcId="{6B76BF90-D756-4E74-BD48-C2E297D50911}" destId="{E220B15C-4BC6-4D67-8D4E-E228F7CF46A4}" srcOrd="1" destOrd="0" presId="urn:microsoft.com/office/officeart/2005/8/layout/radial1"/>
    <dgm:cxn modelId="{A666FF09-1986-48AB-AE00-F68BCCE4CBB0}" type="presOf" srcId="{068CC431-AE9D-4BB9-AD42-7E94A3AF9486}" destId="{DEA3B5AC-67DF-4E46-A451-193419A6C9AA}" srcOrd="0" destOrd="0" presId="urn:microsoft.com/office/officeart/2005/8/layout/radial1"/>
    <dgm:cxn modelId="{13DB0A0C-B5ED-4E06-8052-ECCBCF9C5D5C}" type="presOf" srcId="{631A77BE-F536-4A9D-A0CD-AFD431844530}" destId="{2C61B82B-95BD-4170-B93E-E1C8F49362E1}" srcOrd="0" destOrd="0" presId="urn:microsoft.com/office/officeart/2005/8/layout/radial1"/>
    <dgm:cxn modelId="{9254D28A-5353-408A-BF5B-61E1129B308B}" type="presOf" srcId="{0F3048E5-D3E4-4DCC-A7B7-66B4EA60C533}" destId="{F802713E-C841-4E6E-A61A-E4B9E7E31523}" srcOrd="1" destOrd="0" presId="urn:microsoft.com/office/officeart/2005/8/layout/radial1"/>
    <dgm:cxn modelId="{CAF72058-5103-4943-A448-B61725DC3FD9}" srcId="{AFD1CD8D-B358-429B-B086-301317807CD0}" destId="{E7BA1AFE-E302-4CEC-8AFC-9D2FA284DC65}" srcOrd="4" destOrd="0" parTransId="{6B76BF90-D756-4E74-BD48-C2E297D50911}" sibTransId="{AD434613-A801-4544-89A6-4159A659B2C6}"/>
    <dgm:cxn modelId="{B02019AD-9532-43DF-8C36-F966B208D7D8}" type="presOf" srcId="{0F3048E5-D3E4-4DCC-A7B7-66B4EA60C533}" destId="{B09E9F43-39A5-4337-BA26-7CFC446552D7}" srcOrd="0" destOrd="0" presId="urn:microsoft.com/office/officeart/2005/8/layout/radial1"/>
    <dgm:cxn modelId="{78CC5E28-BAB7-4B00-AD23-A934DF12EFA6}" srcId="{AFD1CD8D-B358-429B-B086-301317807CD0}" destId="{068CC431-AE9D-4BB9-AD42-7E94A3AF9486}" srcOrd="2" destOrd="0" parTransId="{0F3048E5-D3E4-4DCC-A7B7-66B4EA60C533}" sibTransId="{F3F2FDB5-9DC2-4D47-8FC4-EC16B2DD78C8}"/>
    <dgm:cxn modelId="{34ABA08E-565F-469D-8492-B235A1B33563}" type="presOf" srcId="{E7BA1AFE-E302-4CEC-8AFC-9D2FA284DC65}" destId="{4E899252-B9AE-44D9-A505-CDD4602DC245}" srcOrd="0" destOrd="0" presId="urn:microsoft.com/office/officeart/2005/8/layout/radial1"/>
    <dgm:cxn modelId="{FF096A26-AFB3-4567-84BA-BC1292EF8F11}" type="presOf" srcId="{75FD2CDF-754E-4857-82A0-6E0C855019BF}" destId="{692DE4F6-8B9A-4721-8B80-2895FFFCE2F1}" srcOrd="0" destOrd="0" presId="urn:microsoft.com/office/officeart/2005/8/layout/radial1"/>
    <dgm:cxn modelId="{5DA17BD2-4503-4DFE-A47F-9EDDF0DA68A8}" srcId="{AFD1CD8D-B358-429B-B086-301317807CD0}" destId="{AD9951EE-CD5D-4255-823F-DF3BA5703F34}" srcOrd="3" destOrd="0" parTransId="{178B2828-3243-4864-8D38-DC3733FA15CB}" sibTransId="{BD0E3AA8-A2AF-408A-B72B-A0E0458889D1}"/>
    <dgm:cxn modelId="{050E3156-9AEE-442A-BF7D-29DE53707E50}" srcId="{AFD1CD8D-B358-429B-B086-301317807CD0}" destId="{631A77BE-F536-4A9D-A0CD-AFD431844530}" srcOrd="1" destOrd="0" parTransId="{714CC097-262A-4427-AA25-2A899A2623E3}" sibTransId="{9D521BA2-F431-4EC2-9C7F-73A85F381D62}"/>
    <dgm:cxn modelId="{CE77E54B-819E-4EAA-8A1C-2662462A52AD}" type="presParOf" srcId="{5C0CD861-0ABE-496F-8F3A-DA6FDAD120D7}" destId="{98C02772-B217-4A49-B811-0E0240A64084}" srcOrd="0" destOrd="0" presId="urn:microsoft.com/office/officeart/2005/8/layout/radial1"/>
    <dgm:cxn modelId="{3B6B20DA-8929-4F73-ABA2-91E27663E19C}" type="presParOf" srcId="{5C0CD861-0ABE-496F-8F3A-DA6FDAD120D7}" destId="{89DDF4C8-0B98-4203-A0AD-6CD57E4288D5}" srcOrd="1" destOrd="0" presId="urn:microsoft.com/office/officeart/2005/8/layout/radial1"/>
    <dgm:cxn modelId="{8EA05012-8BE3-40D9-8E6E-9F2F5C23F5EF}" type="presParOf" srcId="{89DDF4C8-0B98-4203-A0AD-6CD57E4288D5}" destId="{FF092AF4-35C8-4FAD-9AD4-9A9F0DD86513}" srcOrd="0" destOrd="0" presId="urn:microsoft.com/office/officeart/2005/8/layout/radial1"/>
    <dgm:cxn modelId="{9759830A-D4BC-4F0F-B37B-D3F4178ADE60}" type="presParOf" srcId="{5C0CD861-0ABE-496F-8F3A-DA6FDAD120D7}" destId="{D26C2867-C8C9-450F-A5D1-817613F9E28C}" srcOrd="2" destOrd="0" presId="urn:microsoft.com/office/officeart/2005/8/layout/radial1"/>
    <dgm:cxn modelId="{1EA9D27E-E5D7-4020-A844-10F808B97AAD}" type="presParOf" srcId="{5C0CD861-0ABE-496F-8F3A-DA6FDAD120D7}" destId="{53F27696-0927-4C3E-8CE7-54D5343891F7}" srcOrd="3" destOrd="0" presId="urn:microsoft.com/office/officeart/2005/8/layout/radial1"/>
    <dgm:cxn modelId="{58C496D7-8054-48B5-9BD3-1D30149CAA45}" type="presParOf" srcId="{53F27696-0927-4C3E-8CE7-54D5343891F7}" destId="{37066139-718E-4E57-9DF2-AA6A9A5C4FB1}" srcOrd="0" destOrd="0" presId="urn:microsoft.com/office/officeart/2005/8/layout/radial1"/>
    <dgm:cxn modelId="{16259216-4D35-42D4-ABF5-B6C37F87472E}" type="presParOf" srcId="{5C0CD861-0ABE-496F-8F3A-DA6FDAD120D7}" destId="{2C61B82B-95BD-4170-B93E-E1C8F49362E1}" srcOrd="4" destOrd="0" presId="urn:microsoft.com/office/officeart/2005/8/layout/radial1"/>
    <dgm:cxn modelId="{C2805676-E53A-421F-A6DF-13C6E0F6B48E}" type="presParOf" srcId="{5C0CD861-0ABE-496F-8F3A-DA6FDAD120D7}" destId="{B09E9F43-39A5-4337-BA26-7CFC446552D7}" srcOrd="5" destOrd="0" presId="urn:microsoft.com/office/officeart/2005/8/layout/radial1"/>
    <dgm:cxn modelId="{E8AA5CDF-C8DE-4BC4-BC04-F8CDD40CF0B1}" type="presParOf" srcId="{B09E9F43-39A5-4337-BA26-7CFC446552D7}" destId="{F802713E-C841-4E6E-A61A-E4B9E7E31523}" srcOrd="0" destOrd="0" presId="urn:microsoft.com/office/officeart/2005/8/layout/radial1"/>
    <dgm:cxn modelId="{B720FD97-F714-4503-B578-ADE3D8BF652F}" type="presParOf" srcId="{5C0CD861-0ABE-496F-8F3A-DA6FDAD120D7}" destId="{DEA3B5AC-67DF-4E46-A451-193419A6C9AA}" srcOrd="6" destOrd="0" presId="urn:microsoft.com/office/officeart/2005/8/layout/radial1"/>
    <dgm:cxn modelId="{B19FFAB3-E7A9-4C08-A119-7DF3141049D7}" type="presParOf" srcId="{5C0CD861-0ABE-496F-8F3A-DA6FDAD120D7}" destId="{F0BC9385-AC3F-4D93-81D4-CABCF44E8AEC}" srcOrd="7" destOrd="0" presId="urn:microsoft.com/office/officeart/2005/8/layout/radial1"/>
    <dgm:cxn modelId="{7CD9A851-7A2A-426B-B79B-D3BD5F6158CC}" type="presParOf" srcId="{F0BC9385-AC3F-4D93-81D4-CABCF44E8AEC}" destId="{7C241B97-121F-40FE-B1B9-AB2C9BC40819}" srcOrd="0" destOrd="0" presId="urn:microsoft.com/office/officeart/2005/8/layout/radial1"/>
    <dgm:cxn modelId="{92F70564-60F8-4453-8B3C-B557898F7ED4}" type="presParOf" srcId="{5C0CD861-0ABE-496F-8F3A-DA6FDAD120D7}" destId="{B5C48424-EB6A-4066-BB03-FE720E0C3A35}" srcOrd="8" destOrd="0" presId="urn:microsoft.com/office/officeart/2005/8/layout/radial1"/>
    <dgm:cxn modelId="{05E4072A-FBE1-4E8F-8C9E-CE36BB5263A2}" type="presParOf" srcId="{5C0CD861-0ABE-496F-8F3A-DA6FDAD120D7}" destId="{45B25063-32C6-4031-9050-A2F0BFE74B9E}" srcOrd="9" destOrd="0" presId="urn:microsoft.com/office/officeart/2005/8/layout/radial1"/>
    <dgm:cxn modelId="{F50C30DE-E9CC-4E74-B47B-9B619A555E4F}" type="presParOf" srcId="{45B25063-32C6-4031-9050-A2F0BFE74B9E}" destId="{E220B15C-4BC6-4D67-8D4E-E228F7CF46A4}" srcOrd="0" destOrd="0" presId="urn:microsoft.com/office/officeart/2005/8/layout/radial1"/>
    <dgm:cxn modelId="{4CEC853C-6753-47FE-9DE3-45759F9C0B50}" type="presParOf" srcId="{5C0CD861-0ABE-496F-8F3A-DA6FDAD120D7}" destId="{4E899252-B9AE-44D9-A505-CDD4602DC245}" srcOrd="10" destOrd="0" presId="urn:microsoft.com/office/officeart/2005/8/layout/radial1"/>
    <dgm:cxn modelId="{F84D297B-16CB-40DE-B67A-64076BD36093}" type="presParOf" srcId="{5C0CD861-0ABE-496F-8F3A-DA6FDAD120D7}" destId="{EB632E27-3135-44D0-97C8-6CF982A7C9AE}" srcOrd="11" destOrd="0" presId="urn:microsoft.com/office/officeart/2005/8/layout/radial1"/>
    <dgm:cxn modelId="{99CC6E03-B32A-4087-8701-ADB680CE69F0}" type="presParOf" srcId="{EB632E27-3135-44D0-97C8-6CF982A7C9AE}" destId="{E4803354-7ECF-4A26-86F5-4F4525461C5C}" srcOrd="0" destOrd="0" presId="urn:microsoft.com/office/officeart/2005/8/layout/radial1"/>
    <dgm:cxn modelId="{A60A2F90-33B7-4BDD-9712-A78C2E382C5C}" type="presParOf" srcId="{5C0CD861-0ABE-496F-8F3A-DA6FDAD120D7}" destId="{2B9A663E-BD06-4284-8DF9-8E6CDF95653B}" srcOrd="12" destOrd="0" presId="urn:microsoft.com/office/officeart/2005/8/layout/radial1"/>
    <dgm:cxn modelId="{9AAC9B4D-3120-4A26-AF5D-88F7D111423F}" type="presParOf" srcId="{5C0CD861-0ABE-496F-8F3A-DA6FDAD120D7}" destId="{692DE4F6-8B9A-4721-8B80-2895FFFCE2F1}" srcOrd="13" destOrd="0" presId="urn:microsoft.com/office/officeart/2005/8/layout/radial1"/>
    <dgm:cxn modelId="{A4398522-48E3-403B-96D8-AE700E7F2874}" type="presParOf" srcId="{692DE4F6-8B9A-4721-8B80-2895FFFCE2F1}" destId="{095B053E-4BD8-4CEC-AF40-BE70CF63B1BC}" srcOrd="0" destOrd="0" presId="urn:microsoft.com/office/officeart/2005/8/layout/radial1"/>
    <dgm:cxn modelId="{9CDA9F55-1417-46E7-BDD0-BF56087B800D}" type="presParOf" srcId="{5C0CD861-0ABE-496F-8F3A-DA6FDAD120D7}" destId="{CEC23D9F-1269-4834-8E94-9734CD16338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8F76CD-4AF2-4E37-8345-259BF702FFB2}">
      <dsp:nvSpPr>
        <dsp:cNvPr id="0" name=""/>
        <dsp:cNvSpPr/>
      </dsp:nvSpPr>
      <dsp:spPr>
        <a:xfrm>
          <a:off x="6814275" y="1928122"/>
          <a:ext cx="1114047" cy="34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24"/>
              </a:lnTo>
              <a:lnTo>
                <a:pt x="1114047" y="280424"/>
              </a:lnTo>
              <a:lnTo>
                <a:pt x="1114047" y="34843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8EAF4-59C3-4E04-B2F3-28E57E00F628}">
      <dsp:nvSpPr>
        <dsp:cNvPr id="0" name=""/>
        <dsp:cNvSpPr/>
      </dsp:nvSpPr>
      <dsp:spPr>
        <a:xfrm>
          <a:off x="6768555" y="1928122"/>
          <a:ext cx="91440" cy="10511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3126"/>
              </a:lnTo>
              <a:lnTo>
                <a:pt x="61040" y="983126"/>
              </a:lnTo>
              <a:lnTo>
                <a:pt x="61040" y="105113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58426-A668-4215-BC24-CB82E2F78929}">
      <dsp:nvSpPr>
        <dsp:cNvPr id="0" name=""/>
        <dsp:cNvSpPr/>
      </dsp:nvSpPr>
      <dsp:spPr>
        <a:xfrm>
          <a:off x="5716847" y="1928122"/>
          <a:ext cx="1097427" cy="358461"/>
        </a:xfrm>
        <a:custGeom>
          <a:avLst/>
          <a:gdLst/>
          <a:ahLst/>
          <a:cxnLst/>
          <a:rect l="0" t="0" r="0" b="0"/>
          <a:pathLst>
            <a:path>
              <a:moveTo>
                <a:pt x="1097427" y="0"/>
              </a:moveTo>
              <a:lnTo>
                <a:pt x="1097427" y="290456"/>
              </a:lnTo>
              <a:lnTo>
                <a:pt x="0" y="290456"/>
              </a:lnTo>
              <a:lnTo>
                <a:pt x="0" y="35846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8865E-F719-464A-B966-7BED0885D59A}">
      <dsp:nvSpPr>
        <dsp:cNvPr id="0" name=""/>
        <dsp:cNvSpPr/>
      </dsp:nvSpPr>
      <dsp:spPr>
        <a:xfrm>
          <a:off x="4120849" y="940092"/>
          <a:ext cx="2693425" cy="521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874"/>
              </a:lnTo>
              <a:lnTo>
                <a:pt x="2693425" y="453874"/>
              </a:lnTo>
              <a:lnTo>
                <a:pt x="2693425" y="52187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0486F-E878-450F-9426-61D9E1E1F22A}">
      <dsp:nvSpPr>
        <dsp:cNvPr id="0" name=""/>
        <dsp:cNvSpPr/>
      </dsp:nvSpPr>
      <dsp:spPr>
        <a:xfrm>
          <a:off x="3659735" y="2090635"/>
          <a:ext cx="607712" cy="436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04"/>
              </a:lnTo>
              <a:lnTo>
                <a:pt x="607712" y="368704"/>
              </a:lnTo>
              <a:lnTo>
                <a:pt x="607712" y="436709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AE109-F1EB-41B0-B45F-0DB1B13D9F40}">
      <dsp:nvSpPr>
        <dsp:cNvPr id="0" name=""/>
        <dsp:cNvSpPr/>
      </dsp:nvSpPr>
      <dsp:spPr>
        <a:xfrm>
          <a:off x="2492687" y="2090635"/>
          <a:ext cx="1167047" cy="256137"/>
        </a:xfrm>
        <a:custGeom>
          <a:avLst/>
          <a:gdLst/>
          <a:ahLst/>
          <a:cxnLst/>
          <a:rect l="0" t="0" r="0" b="0"/>
          <a:pathLst>
            <a:path>
              <a:moveTo>
                <a:pt x="1167047" y="0"/>
              </a:moveTo>
              <a:lnTo>
                <a:pt x="1167047" y="188131"/>
              </a:lnTo>
              <a:lnTo>
                <a:pt x="0" y="188131"/>
              </a:lnTo>
              <a:lnTo>
                <a:pt x="0" y="256137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E9CF-3EB9-4B3E-8ED0-CB276D8F7B1E}">
      <dsp:nvSpPr>
        <dsp:cNvPr id="0" name=""/>
        <dsp:cNvSpPr/>
      </dsp:nvSpPr>
      <dsp:spPr>
        <a:xfrm>
          <a:off x="3659735" y="940092"/>
          <a:ext cx="461113" cy="684393"/>
        </a:xfrm>
        <a:custGeom>
          <a:avLst/>
          <a:gdLst/>
          <a:ahLst/>
          <a:cxnLst/>
          <a:rect l="0" t="0" r="0" b="0"/>
          <a:pathLst>
            <a:path>
              <a:moveTo>
                <a:pt x="461113" y="0"/>
              </a:moveTo>
              <a:lnTo>
                <a:pt x="461113" y="616388"/>
              </a:lnTo>
              <a:lnTo>
                <a:pt x="0" y="616388"/>
              </a:lnTo>
              <a:lnTo>
                <a:pt x="0" y="68439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681B-16F2-4B58-A959-DBCD77BED263}">
      <dsp:nvSpPr>
        <dsp:cNvPr id="0" name=""/>
        <dsp:cNvSpPr/>
      </dsp:nvSpPr>
      <dsp:spPr>
        <a:xfrm>
          <a:off x="1176275" y="1987551"/>
          <a:ext cx="296607" cy="1141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694"/>
              </a:lnTo>
              <a:lnTo>
                <a:pt x="296607" y="1073694"/>
              </a:lnTo>
              <a:lnTo>
                <a:pt x="296607" y="114170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10F4-75C1-4A80-9CB1-8697A4E7DC1B}">
      <dsp:nvSpPr>
        <dsp:cNvPr id="0" name=""/>
        <dsp:cNvSpPr/>
      </dsp:nvSpPr>
      <dsp:spPr>
        <a:xfrm>
          <a:off x="416018" y="1987551"/>
          <a:ext cx="760257" cy="359221"/>
        </a:xfrm>
        <a:custGeom>
          <a:avLst/>
          <a:gdLst/>
          <a:ahLst/>
          <a:cxnLst/>
          <a:rect l="0" t="0" r="0" b="0"/>
          <a:pathLst>
            <a:path>
              <a:moveTo>
                <a:pt x="760257" y="0"/>
              </a:moveTo>
              <a:lnTo>
                <a:pt x="760257" y="291216"/>
              </a:lnTo>
              <a:lnTo>
                <a:pt x="0" y="291216"/>
              </a:lnTo>
              <a:lnTo>
                <a:pt x="0" y="35922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A51B1-3E4F-4C80-B576-F59A3F1F2B02}">
      <dsp:nvSpPr>
        <dsp:cNvPr id="0" name=""/>
        <dsp:cNvSpPr/>
      </dsp:nvSpPr>
      <dsp:spPr>
        <a:xfrm>
          <a:off x="1176275" y="940092"/>
          <a:ext cx="2944573" cy="581309"/>
        </a:xfrm>
        <a:custGeom>
          <a:avLst/>
          <a:gdLst/>
          <a:ahLst/>
          <a:cxnLst/>
          <a:rect l="0" t="0" r="0" b="0"/>
          <a:pathLst>
            <a:path>
              <a:moveTo>
                <a:pt x="2944573" y="0"/>
              </a:moveTo>
              <a:lnTo>
                <a:pt x="2944573" y="513303"/>
              </a:lnTo>
              <a:lnTo>
                <a:pt x="0" y="513303"/>
              </a:lnTo>
              <a:lnTo>
                <a:pt x="0" y="58130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77B-9546-4036-92EB-A07694DE20A9}">
      <dsp:nvSpPr>
        <dsp:cNvPr id="0" name=""/>
        <dsp:cNvSpPr/>
      </dsp:nvSpPr>
      <dsp:spPr>
        <a:xfrm>
          <a:off x="3301722" y="240104"/>
          <a:ext cx="1638254" cy="699988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9921-6AC7-4A57-B375-862A3CA4DB18}">
      <dsp:nvSpPr>
        <dsp:cNvPr id="0" name=""/>
        <dsp:cNvSpPr/>
      </dsp:nvSpPr>
      <dsp:spPr>
        <a:xfrm>
          <a:off x="3383288" y="317591"/>
          <a:ext cx="1638254" cy="69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мутации</a:t>
          </a:r>
          <a:endParaRPr lang="ru-RU" sz="24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3383288" y="317591"/>
        <a:ext cx="1638254" cy="699988"/>
      </dsp:txXfrm>
    </dsp:sp>
    <dsp:sp modelId="{09780BE2-11AE-4F14-9CC0-A4987C5117C1}">
      <dsp:nvSpPr>
        <dsp:cNvPr id="0" name=""/>
        <dsp:cNvSpPr/>
      </dsp:nvSpPr>
      <dsp:spPr>
        <a:xfrm>
          <a:off x="340558" y="1521402"/>
          <a:ext cx="1671435" cy="46614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E329-6063-408E-B456-864460122642}">
      <dsp:nvSpPr>
        <dsp:cNvPr id="0" name=""/>
        <dsp:cNvSpPr/>
      </dsp:nvSpPr>
      <dsp:spPr>
        <a:xfrm>
          <a:off x="422124" y="1598889"/>
          <a:ext cx="1671435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характеру проявления</a:t>
          </a:r>
          <a:endParaRPr lang="ru-RU" sz="14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422124" y="1598889"/>
        <a:ext cx="1671435" cy="466149"/>
      </dsp:txXfrm>
    </dsp:sp>
    <dsp:sp modelId="{4F5672EE-2068-4F6B-B92E-DC38C5572B6F}">
      <dsp:nvSpPr>
        <dsp:cNvPr id="0" name=""/>
        <dsp:cNvSpPr/>
      </dsp:nvSpPr>
      <dsp:spPr>
        <a:xfrm>
          <a:off x="-20587" y="2346773"/>
          <a:ext cx="873211" cy="46614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70F4C-6CB8-422B-9DA6-C7CF488B8AC1}">
      <dsp:nvSpPr>
        <dsp:cNvPr id="0" name=""/>
        <dsp:cNvSpPr/>
      </dsp:nvSpPr>
      <dsp:spPr>
        <a:xfrm>
          <a:off x="60978" y="2424260"/>
          <a:ext cx="873211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доминантные</a:t>
          </a:r>
          <a:endParaRPr lang="ru-RU" sz="18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60978" y="2424260"/>
        <a:ext cx="873211" cy="466149"/>
      </dsp:txXfrm>
    </dsp:sp>
    <dsp:sp modelId="{1E7946D0-0977-44F2-AB3E-4847DB3548F5}">
      <dsp:nvSpPr>
        <dsp:cNvPr id="0" name=""/>
        <dsp:cNvSpPr/>
      </dsp:nvSpPr>
      <dsp:spPr>
        <a:xfrm>
          <a:off x="1002652" y="3129251"/>
          <a:ext cx="940461" cy="46614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DA36-5EEF-4AB0-A158-361316C92194}">
      <dsp:nvSpPr>
        <dsp:cNvPr id="0" name=""/>
        <dsp:cNvSpPr/>
      </dsp:nvSpPr>
      <dsp:spPr>
        <a:xfrm>
          <a:off x="1084218" y="3206739"/>
          <a:ext cx="940461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рецессивные</a:t>
          </a:r>
          <a:endParaRPr lang="ru-RU" sz="18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1084218" y="3206739"/>
        <a:ext cx="940461" cy="466149"/>
      </dsp:txXfrm>
    </dsp:sp>
    <dsp:sp modelId="{AB86A7F4-A11B-468B-BC91-4563C32D415D}">
      <dsp:nvSpPr>
        <dsp:cNvPr id="0" name=""/>
        <dsp:cNvSpPr/>
      </dsp:nvSpPr>
      <dsp:spPr>
        <a:xfrm>
          <a:off x="2700605" y="1624486"/>
          <a:ext cx="1918259" cy="46614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BFA75-C276-490E-9882-DF08943BFB7D}">
      <dsp:nvSpPr>
        <dsp:cNvPr id="0" name=""/>
        <dsp:cNvSpPr/>
      </dsp:nvSpPr>
      <dsp:spPr>
        <a:xfrm>
          <a:off x="2782171" y="1701974"/>
          <a:ext cx="1918259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месту возникновения</a:t>
          </a:r>
          <a:endParaRPr lang="ru-RU" sz="14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2782171" y="1701974"/>
        <a:ext cx="1918259" cy="466149"/>
      </dsp:txXfrm>
    </dsp:sp>
    <dsp:sp modelId="{0C91BADD-8B44-4C4E-AFFE-A3EFE8F91862}">
      <dsp:nvSpPr>
        <dsp:cNvPr id="0" name=""/>
        <dsp:cNvSpPr/>
      </dsp:nvSpPr>
      <dsp:spPr>
        <a:xfrm>
          <a:off x="2025870" y="2346773"/>
          <a:ext cx="933634" cy="46614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D162C-F526-4B69-A6BB-91C7FA4090A3}">
      <dsp:nvSpPr>
        <dsp:cNvPr id="0" name=""/>
        <dsp:cNvSpPr/>
      </dsp:nvSpPr>
      <dsp:spPr>
        <a:xfrm>
          <a:off x="2107436" y="2424260"/>
          <a:ext cx="933634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соматические</a:t>
          </a:r>
          <a:endParaRPr lang="ru-RU" sz="1800" b="1" kern="1200" dirty="0">
            <a:solidFill>
              <a:schemeClr val="bg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2107436" y="2424260"/>
        <a:ext cx="933634" cy="466149"/>
      </dsp:txXfrm>
    </dsp:sp>
    <dsp:sp modelId="{DC5E9370-B535-4FB4-92DD-35525F280EF0}">
      <dsp:nvSpPr>
        <dsp:cNvPr id="0" name=""/>
        <dsp:cNvSpPr/>
      </dsp:nvSpPr>
      <dsp:spPr>
        <a:xfrm>
          <a:off x="3530660" y="2527345"/>
          <a:ext cx="1473575" cy="46614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73E4A-210C-4B72-AB54-5A34DE550E9C}">
      <dsp:nvSpPr>
        <dsp:cNvPr id="0" name=""/>
        <dsp:cNvSpPr/>
      </dsp:nvSpPr>
      <dsp:spPr>
        <a:xfrm>
          <a:off x="3612226" y="2604833"/>
          <a:ext cx="1473575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генеративные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12226" y="2604833"/>
        <a:ext cx="1473575" cy="466149"/>
      </dsp:txXfrm>
    </dsp:sp>
    <dsp:sp modelId="{EA42676F-A608-4768-94C8-D5C2F8CBDB88}">
      <dsp:nvSpPr>
        <dsp:cNvPr id="0" name=""/>
        <dsp:cNvSpPr/>
      </dsp:nvSpPr>
      <dsp:spPr>
        <a:xfrm>
          <a:off x="6047518" y="1461972"/>
          <a:ext cx="1533513" cy="46614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05E3A-D05E-436F-8B21-1ACE24F60B7B}">
      <dsp:nvSpPr>
        <dsp:cNvPr id="0" name=""/>
        <dsp:cNvSpPr/>
      </dsp:nvSpPr>
      <dsp:spPr>
        <a:xfrm>
          <a:off x="6129084" y="1539460"/>
          <a:ext cx="1533513" cy="466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По уровню возникновения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129084" y="1539460"/>
        <a:ext cx="1533513" cy="466149"/>
      </dsp:txXfrm>
    </dsp:sp>
    <dsp:sp modelId="{95D33D4D-5E8E-4EF1-A52D-5A6F53F39BE1}">
      <dsp:nvSpPr>
        <dsp:cNvPr id="0" name=""/>
        <dsp:cNvSpPr/>
      </dsp:nvSpPr>
      <dsp:spPr>
        <a:xfrm>
          <a:off x="5241225" y="2286584"/>
          <a:ext cx="951245" cy="49687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26CD2-0EDE-4AEB-9376-9A99F974F696}">
      <dsp:nvSpPr>
        <dsp:cNvPr id="0" name=""/>
        <dsp:cNvSpPr/>
      </dsp:nvSpPr>
      <dsp:spPr>
        <a:xfrm>
          <a:off x="5322790" y="2364071"/>
          <a:ext cx="951245" cy="496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генные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5322790" y="2364071"/>
        <a:ext cx="951245" cy="496877"/>
      </dsp:txXfrm>
    </dsp:sp>
    <dsp:sp modelId="{B0AE35F9-1403-49ED-87C7-21F49A2EEECA}">
      <dsp:nvSpPr>
        <dsp:cNvPr id="0" name=""/>
        <dsp:cNvSpPr/>
      </dsp:nvSpPr>
      <dsp:spPr>
        <a:xfrm>
          <a:off x="6166852" y="2979254"/>
          <a:ext cx="1325486" cy="697653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4FF13-6794-429D-A157-D7C43A014CD7}">
      <dsp:nvSpPr>
        <dsp:cNvPr id="0" name=""/>
        <dsp:cNvSpPr/>
      </dsp:nvSpPr>
      <dsp:spPr>
        <a:xfrm>
          <a:off x="6248418" y="3056741"/>
          <a:ext cx="1325486" cy="697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хромосомные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248418" y="3056741"/>
        <a:ext cx="1325486" cy="697653"/>
      </dsp:txXfrm>
    </dsp:sp>
    <dsp:sp modelId="{98477735-FB3F-4F24-9E0F-84B2F10AD06C}">
      <dsp:nvSpPr>
        <dsp:cNvPr id="0" name=""/>
        <dsp:cNvSpPr/>
      </dsp:nvSpPr>
      <dsp:spPr>
        <a:xfrm>
          <a:off x="7460209" y="2276552"/>
          <a:ext cx="936226" cy="553487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A2A78-5DFB-4EFF-B8D6-57F082E6E872}">
      <dsp:nvSpPr>
        <dsp:cNvPr id="0" name=""/>
        <dsp:cNvSpPr/>
      </dsp:nvSpPr>
      <dsp:spPr>
        <a:xfrm>
          <a:off x="7541775" y="2354040"/>
          <a:ext cx="936226" cy="553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геномные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541775" y="2354040"/>
        <a:ext cx="936226" cy="5534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AE109-F1EB-41B0-B45F-0DB1B13D9F40}">
      <dsp:nvSpPr>
        <dsp:cNvPr id="0" name=""/>
        <dsp:cNvSpPr/>
      </dsp:nvSpPr>
      <dsp:spPr>
        <a:xfrm>
          <a:off x="6469954" y="2511159"/>
          <a:ext cx="91440" cy="418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2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E9CF-3EB9-4B3E-8ED0-CB276D8F7B1E}">
      <dsp:nvSpPr>
        <dsp:cNvPr id="0" name=""/>
        <dsp:cNvSpPr/>
      </dsp:nvSpPr>
      <dsp:spPr>
        <a:xfrm>
          <a:off x="4533609" y="1179164"/>
          <a:ext cx="1982064" cy="41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141"/>
              </a:lnTo>
              <a:lnTo>
                <a:pt x="1982064" y="285141"/>
              </a:lnTo>
              <a:lnTo>
                <a:pt x="1982064" y="41842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B681B-16F2-4B58-A959-DBCD77BED263}">
      <dsp:nvSpPr>
        <dsp:cNvPr id="0" name=""/>
        <dsp:cNvSpPr/>
      </dsp:nvSpPr>
      <dsp:spPr>
        <a:xfrm>
          <a:off x="2366391" y="2511159"/>
          <a:ext cx="1440347" cy="41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141"/>
              </a:lnTo>
              <a:lnTo>
                <a:pt x="1440347" y="285141"/>
              </a:lnTo>
              <a:lnTo>
                <a:pt x="1440347" y="41842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10F4-75C1-4A80-9CB1-8697A4E7DC1B}">
      <dsp:nvSpPr>
        <dsp:cNvPr id="0" name=""/>
        <dsp:cNvSpPr/>
      </dsp:nvSpPr>
      <dsp:spPr>
        <a:xfrm>
          <a:off x="1284963" y="2511159"/>
          <a:ext cx="1081427" cy="418421"/>
        </a:xfrm>
        <a:custGeom>
          <a:avLst/>
          <a:gdLst/>
          <a:ahLst/>
          <a:cxnLst/>
          <a:rect l="0" t="0" r="0" b="0"/>
          <a:pathLst>
            <a:path>
              <a:moveTo>
                <a:pt x="1081427" y="0"/>
              </a:moveTo>
              <a:lnTo>
                <a:pt x="1081427" y="285141"/>
              </a:lnTo>
              <a:lnTo>
                <a:pt x="0" y="285141"/>
              </a:lnTo>
              <a:lnTo>
                <a:pt x="0" y="41842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A51B1-3E4F-4C80-B576-F59A3F1F2B02}">
      <dsp:nvSpPr>
        <dsp:cNvPr id="0" name=""/>
        <dsp:cNvSpPr/>
      </dsp:nvSpPr>
      <dsp:spPr>
        <a:xfrm>
          <a:off x="2366391" y="1179164"/>
          <a:ext cx="2167217" cy="418421"/>
        </a:xfrm>
        <a:custGeom>
          <a:avLst/>
          <a:gdLst/>
          <a:ahLst/>
          <a:cxnLst/>
          <a:rect l="0" t="0" r="0" b="0"/>
          <a:pathLst>
            <a:path>
              <a:moveTo>
                <a:pt x="2167217" y="0"/>
              </a:moveTo>
              <a:lnTo>
                <a:pt x="2167217" y="285141"/>
              </a:lnTo>
              <a:lnTo>
                <a:pt x="0" y="285141"/>
              </a:lnTo>
              <a:lnTo>
                <a:pt x="0" y="41842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F077B-9546-4036-92EB-A07694DE20A9}">
      <dsp:nvSpPr>
        <dsp:cNvPr id="0" name=""/>
        <dsp:cNvSpPr/>
      </dsp:nvSpPr>
      <dsp:spPr>
        <a:xfrm>
          <a:off x="3319420" y="265590"/>
          <a:ext cx="2428378" cy="913573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F9921-6AC7-4A57-B375-862A3CA4DB18}">
      <dsp:nvSpPr>
        <dsp:cNvPr id="0" name=""/>
        <dsp:cNvSpPr/>
      </dsp:nvSpPr>
      <dsp:spPr>
        <a:xfrm>
          <a:off x="3479275" y="417453"/>
          <a:ext cx="2428378" cy="91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Изменчивость</a:t>
          </a:r>
        </a:p>
      </dsp:txBody>
      <dsp:txXfrm>
        <a:off x="3479275" y="417453"/>
        <a:ext cx="2428378" cy="913573"/>
      </dsp:txXfrm>
    </dsp:sp>
    <dsp:sp modelId="{09780BE2-11AE-4F14-9CC0-A4987C5117C1}">
      <dsp:nvSpPr>
        <dsp:cNvPr id="0" name=""/>
        <dsp:cNvSpPr/>
      </dsp:nvSpPr>
      <dsp:spPr>
        <a:xfrm>
          <a:off x="1016144" y="1597585"/>
          <a:ext cx="2700494" cy="91357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4E329-6063-408E-B456-864460122642}">
      <dsp:nvSpPr>
        <dsp:cNvPr id="0" name=""/>
        <dsp:cNvSpPr/>
      </dsp:nvSpPr>
      <dsp:spPr>
        <a:xfrm>
          <a:off x="1176000" y="1749448"/>
          <a:ext cx="2700494" cy="91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Наследственная (генотипическая)</a:t>
          </a:r>
        </a:p>
      </dsp:txBody>
      <dsp:txXfrm>
        <a:off x="1176000" y="1749448"/>
        <a:ext cx="2700494" cy="913573"/>
      </dsp:txXfrm>
    </dsp:sp>
    <dsp:sp modelId="{4F5672EE-2068-4F6B-B92E-DC38C5572B6F}">
      <dsp:nvSpPr>
        <dsp:cNvPr id="0" name=""/>
        <dsp:cNvSpPr/>
      </dsp:nvSpPr>
      <dsp:spPr>
        <a:xfrm>
          <a:off x="4472" y="2929580"/>
          <a:ext cx="2560983" cy="913573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70F4C-6CB8-422B-9DA6-C7CF488B8AC1}">
      <dsp:nvSpPr>
        <dsp:cNvPr id="0" name=""/>
        <dsp:cNvSpPr/>
      </dsp:nvSpPr>
      <dsp:spPr>
        <a:xfrm>
          <a:off x="164327" y="3081443"/>
          <a:ext cx="2560983" cy="91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Комбинативная</a:t>
          </a:r>
        </a:p>
      </dsp:txBody>
      <dsp:txXfrm>
        <a:off x="164327" y="3081443"/>
        <a:ext cx="2560983" cy="913573"/>
      </dsp:txXfrm>
    </dsp:sp>
    <dsp:sp modelId="{1E7946D0-0977-44F2-AB3E-4847DB3548F5}">
      <dsp:nvSpPr>
        <dsp:cNvPr id="0" name=""/>
        <dsp:cNvSpPr/>
      </dsp:nvSpPr>
      <dsp:spPr>
        <a:xfrm>
          <a:off x="2885166" y="2929580"/>
          <a:ext cx="1843145" cy="913573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3DA36-5EEF-4AB0-A158-361316C92194}">
      <dsp:nvSpPr>
        <dsp:cNvPr id="0" name=""/>
        <dsp:cNvSpPr/>
      </dsp:nvSpPr>
      <dsp:spPr>
        <a:xfrm>
          <a:off x="3045021" y="3081443"/>
          <a:ext cx="1843145" cy="91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Мутационная</a:t>
          </a:r>
        </a:p>
      </dsp:txBody>
      <dsp:txXfrm>
        <a:off x="3045021" y="3081443"/>
        <a:ext cx="1843145" cy="913573"/>
      </dsp:txXfrm>
    </dsp:sp>
    <dsp:sp modelId="{AB86A7F4-A11B-468B-BC91-4563C32D415D}">
      <dsp:nvSpPr>
        <dsp:cNvPr id="0" name=""/>
        <dsp:cNvSpPr/>
      </dsp:nvSpPr>
      <dsp:spPr>
        <a:xfrm>
          <a:off x="4980273" y="1597585"/>
          <a:ext cx="3070800" cy="91357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BFA75-C276-490E-9882-DF08943BFB7D}">
      <dsp:nvSpPr>
        <dsp:cNvPr id="0" name=""/>
        <dsp:cNvSpPr/>
      </dsp:nvSpPr>
      <dsp:spPr>
        <a:xfrm>
          <a:off x="5140129" y="1749448"/>
          <a:ext cx="3070800" cy="913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Ненаследственная (фенотипическая)</a:t>
          </a:r>
        </a:p>
      </dsp:txBody>
      <dsp:txXfrm>
        <a:off x="5140129" y="1749448"/>
        <a:ext cx="3070800" cy="913573"/>
      </dsp:txXfrm>
    </dsp:sp>
    <dsp:sp modelId="{0C91BADD-8B44-4C4E-AFFE-A3EFE8F91862}">
      <dsp:nvSpPr>
        <dsp:cNvPr id="0" name=""/>
        <dsp:cNvSpPr/>
      </dsp:nvSpPr>
      <dsp:spPr>
        <a:xfrm>
          <a:off x="5048022" y="2929580"/>
          <a:ext cx="2935304" cy="1725064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D162C-F526-4B69-A6BB-91C7FA4090A3}">
      <dsp:nvSpPr>
        <dsp:cNvPr id="0" name=""/>
        <dsp:cNvSpPr/>
      </dsp:nvSpPr>
      <dsp:spPr>
        <a:xfrm>
          <a:off x="5207877" y="3081443"/>
          <a:ext cx="2935304" cy="1725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rPr>
            <a:t>Модификационная</a:t>
          </a:r>
        </a:p>
      </dsp:txBody>
      <dsp:txXfrm>
        <a:off x="5207877" y="3081443"/>
        <a:ext cx="2935304" cy="17250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50EF-4A22-4367-8037-58F5EDEC673F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70CCB-FD39-44E5-8DE2-E2AB2548C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7772400" cy="857256"/>
          </a:xfrm>
        </p:spPr>
        <p:txBody>
          <a:bodyPr/>
          <a:lstStyle>
            <a:lvl1pPr algn="l">
              <a:defRPr b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6400800" cy="714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7F6-FA66-4676-80D9-A4C8A33D4084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56D5-6AAC-45B0-91CE-DB4A708BF57E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9A44-D7A9-4860-B660-4C846F11B036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D852-C249-42B9-BDE0-388BC08BB3BE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8005-BD22-4CCA-A525-AD97CDBCE254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AAE8-95EA-4557-A18E-39F104BCB38C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7ED9-BF0D-4050-BFF7-8089897C5002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BC87-CBDE-43C0-9044-C390CE9790E8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165B-8E8A-4CB6-A490-D55B6126C54E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4BA7-4340-4A83-9328-C20ACBA73690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7106-C8B4-433A-AC8D-D4135B4B6658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ECF6-4B78-4EDE-BF60-A47DED7A397B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8DFF-F77B-4AFC-B585-D9B4EFEF42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>
              <a:lumMod val="40000"/>
              <a:lumOff val="6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Закономерности изменчивости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437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ГБПОУ ПО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ПМПК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Преподаватель,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к уроку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3933056"/>
            <a:ext cx="4921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chemeClr val="bg1"/>
                </a:solidFill>
                <a:latin typeface="PTSans"/>
                <a:cs typeface="Arial" pitchFamily="34" charset="0"/>
              </a:rPr>
              <a:t>Пятаева</a:t>
            </a:r>
            <a:r>
              <a:rPr lang="ru-RU" sz="2800" b="1" dirty="0" smtClean="0">
                <a:solidFill>
                  <a:schemeClr val="bg1"/>
                </a:solidFill>
                <a:latin typeface="PTSans"/>
                <a:cs typeface="Arial" pitchFamily="34" charset="0"/>
              </a:rPr>
              <a:t> Раиса </a:t>
            </a:r>
            <a:r>
              <a:rPr lang="ru-RU" sz="2800" b="1" dirty="0" err="1" smtClean="0">
                <a:solidFill>
                  <a:schemeClr val="bg1"/>
                </a:solidFill>
                <a:latin typeface="PTSans"/>
                <a:cs typeface="Arial" pitchFamily="34" charset="0"/>
              </a:rPr>
              <a:t>Ислямовна</a:t>
            </a:r>
            <a:endParaRPr lang="ru-RU" sz="2800" b="1" dirty="0" smtClean="0">
              <a:solidFill>
                <a:schemeClr val="bg1"/>
              </a:solidFill>
              <a:latin typeface="PTSans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538806"/>
          </a:xfrm>
        </p:spPr>
        <p:txBody>
          <a:bodyPr/>
          <a:lstStyle/>
          <a:p>
            <a:r>
              <a:rPr lang="ru-RU" b="1" dirty="0" smtClean="0"/>
              <a:t>У растений</a:t>
            </a:r>
            <a:endParaRPr lang="ru-RU" dirty="0"/>
          </a:p>
        </p:txBody>
      </p:sp>
      <p:pic>
        <p:nvPicPr>
          <p:cNvPr id="4" name="Picture 4" descr="Стрелоли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472" y="1928802"/>
            <a:ext cx="3286125" cy="40576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928670"/>
            <a:ext cx="3929090" cy="48342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389437"/>
          </a:xfrm>
        </p:spPr>
        <p:txBody>
          <a:bodyPr/>
          <a:lstStyle/>
          <a:p>
            <a:pPr marL="3175" indent="536575">
              <a:buNone/>
            </a:pP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Неадаптивные</a:t>
            </a:r>
          </a:p>
          <a:p>
            <a:pPr marL="3175" indent="536575"/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Морфозы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– это ненаследственные изменения фенотипа, которые возникают под действием экстремальных факторов среды, не носят адаптивный характер и необратимы (например: ожоги, шрамы). </a:t>
            </a:r>
          </a:p>
          <a:p>
            <a:endParaRPr lang="ru-RU" dirty="0"/>
          </a:p>
        </p:txBody>
      </p:sp>
      <p:pic>
        <p:nvPicPr>
          <p:cNvPr id="4" name="Рисунок 3" descr="scar-hott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4929190" cy="3641439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200400" cy="42672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8245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Фенокопии</a:t>
            </a:r>
            <a:r>
              <a:rPr lang="ru-RU" sz="2400" i="1" dirty="0" smtClean="0"/>
              <a:t> </a:t>
            </a:r>
            <a:r>
              <a:rPr lang="ru-RU" sz="2400" dirty="0" smtClean="0"/>
              <a:t>– это ненаследственное изменение генотипа, которое напоминает наследственные заболевания  и не носят адаптивный характер </a:t>
            </a:r>
          </a:p>
          <a:p>
            <a:r>
              <a:rPr lang="ru-RU" sz="2400" dirty="0" smtClean="0"/>
              <a:t>увеличение щитовидной железы на территории, где в воде или земле не хватает йода,  </a:t>
            </a:r>
          </a:p>
          <a:p>
            <a:endParaRPr lang="ru-RU" dirty="0"/>
          </a:p>
        </p:txBody>
      </p:sp>
      <p:pic>
        <p:nvPicPr>
          <p:cNvPr id="4" name="Рисунок 3" descr="hyperthyre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571744"/>
            <a:ext cx="3529029" cy="358641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753120"/>
          </a:xfrm>
        </p:spPr>
        <p:txBody>
          <a:bodyPr/>
          <a:lstStyle/>
          <a:p>
            <a:pPr marL="3175" indent="446088"/>
            <a:r>
              <a:rPr lang="ru-RU" b="1" dirty="0" smtClean="0"/>
              <a:t>Модификационная изменчивость признака может быть очень велика, но она всегда </a:t>
            </a:r>
            <a:r>
              <a:rPr lang="ru-RU" b="1" u="sng" dirty="0" smtClean="0"/>
              <a:t>контролируется генотипом </a:t>
            </a:r>
            <a:r>
              <a:rPr lang="ru-RU" b="1" dirty="0" smtClean="0"/>
              <a:t>организма. </a:t>
            </a:r>
          </a:p>
        </p:txBody>
      </p:sp>
      <p:pic>
        <p:nvPicPr>
          <p:cNvPr id="4" name="Рисунок 3" descr="x_62b074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5753100" cy="3838575"/>
          </a:xfrm>
          <a:prstGeom prst="rect">
            <a:avLst/>
          </a:prstGeom>
        </p:spPr>
      </p:pic>
      <p:pic>
        <p:nvPicPr>
          <p:cNvPr id="5" name="Рисунок 4" descr="f71a5dd1e9KWTOSYZ_71347_f3e59528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71678"/>
            <a:ext cx="4572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621508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Интенсивность загара контролируется генами организма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7968" cy="5819796"/>
          </a:xfrm>
        </p:spPr>
        <p:txBody>
          <a:bodyPr/>
          <a:lstStyle/>
          <a:p>
            <a:r>
              <a:rPr lang="ru-RU" b="1" dirty="0" smtClean="0"/>
              <a:t>Пределы модификационной изменчивости – границы, в пределах которых может меняться признак или </a:t>
            </a:r>
            <a:r>
              <a:rPr lang="ru-RU" dirty="0" smtClean="0"/>
              <a:t>степень варьирования признака</a:t>
            </a:r>
            <a:r>
              <a:rPr lang="ru-RU" b="1" dirty="0" smtClean="0"/>
              <a:t> –  называют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нормой реакции.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00306"/>
            <a:ext cx="547830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472518" cy="5572187"/>
          </a:xfrm>
        </p:spPr>
        <p:txBody>
          <a:bodyPr>
            <a:normAutofit/>
          </a:bodyPr>
          <a:lstStyle/>
          <a:p>
            <a:pPr marL="3175" indent="536575">
              <a:buNone/>
            </a:pPr>
            <a:r>
              <a:rPr lang="ru-RU" sz="2800" b="1" dirty="0" smtClean="0"/>
              <a:t>Все признаки организма подразделяются на:</a:t>
            </a:r>
          </a:p>
          <a:p>
            <a:pPr marL="3175" indent="536575"/>
            <a:r>
              <a:rPr lang="ru-RU" sz="2800" u="sng" dirty="0" smtClean="0"/>
              <a:t>качественные</a:t>
            </a:r>
            <a:r>
              <a:rPr lang="ru-RU" sz="2800" dirty="0" smtClean="0"/>
              <a:t> – устанавливаемые описательным путём: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/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  <a:p>
            <a:pPr marL="3175" indent="536575">
              <a:buNone/>
            </a:pPr>
            <a:endParaRPr lang="ru-RU" sz="2800" i="1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0a16e68d5cf8b88df2433de924f30b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3876682" cy="2920348"/>
          </a:xfrm>
          <a:prstGeom prst="rect">
            <a:avLst/>
          </a:prstGeom>
        </p:spPr>
      </p:pic>
      <p:pic>
        <p:nvPicPr>
          <p:cNvPr id="5" name="Рисунок 4" descr="657436823006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4714888" cy="3536166"/>
          </a:xfrm>
          <a:prstGeom prst="rect">
            <a:avLst/>
          </a:prstGeom>
        </p:spPr>
      </p:pic>
      <p:pic>
        <p:nvPicPr>
          <p:cNvPr id="6" name="Рисунок 5" descr="1266649566_image_03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0" y="1500174"/>
            <a:ext cx="4572010" cy="3429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48577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Масть животных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1" name="Рисунок 10" descr="c80221158959290053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643050"/>
            <a:ext cx="4857764" cy="3643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2264" y="52149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Кудрявые или прямые волосы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78645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Подвержены влиянию среды меньше (узкая норма реакции)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5395931"/>
          </a:xfrm>
        </p:spPr>
        <p:txBody>
          <a:bodyPr/>
          <a:lstStyle/>
          <a:p>
            <a:pPr marL="3175" indent="536575"/>
            <a:r>
              <a:rPr lang="ru-RU" sz="2400" u="sng" dirty="0" smtClean="0"/>
              <a:t>Количественные</a:t>
            </a:r>
            <a:r>
              <a:rPr lang="ru-RU" sz="2400" dirty="0" smtClean="0"/>
              <a:t> определяемые путём измерения:</a:t>
            </a:r>
            <a:br>
              <a:rPr lang="ru-RU" sz="2400" dirty="0" smtClean="0"/>
            </a:br>
            <a:r>
              <a:rPr lang="ru-RU" sz="2400" i="1" dirty="0" smtClean="0">
                <a:solidFill>
                  <a:srgbClr val="C00000"/>
                </a:solidFill>
              </a:rPr>
              <a:t>Подвержены влиянию среды больше (широкая норма реакции)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54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482" y="3857611"/>
            <a:ext cx="4000518" cy="3000389"/>
          </a:xfrm>
          <a:prstGeom prst="rect">
            <a:avLst/>
          </a:prstGeom>
        </p:spPr>
      </p:pic>
      <p:pic>
        <p:nvPicPr>
          <p:cNvPr id="5" name="Рисунок 4" descr="image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357562"/>
            <a:ext cx="4256355" cy="2905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Урожайность с/</a:t>
            </a:r>
            <a:r>
              <a:rPr lang="ru-RU" dirty="0" err="1" smtClean="0">
                <a:solidFill>
                  <a:srgbClr val="FFC000"/>
                </a:solidFill>
              </a:rPr>
              <a:t>х</a:t>
            </a:r>
            <a:r>
              <a:rPr lang="ru-RU" dirty="0" smtClean="0">
                <a:solidFill>
                  <a:srgbClr val="FFC000"/>
                </a:solidFill>
              </a:rPr>
              <a:t> культур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08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Удойность коров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Рисунок 8" descr="podborka_61_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071547"/>
            <a:ext cx="4663314" cy="3357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670" y="20716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Рост, вес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 реакции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720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Наследуется не признак как таковой, а его способность изменяться в пределах нормы реакции под воздействием факторов среды </a:t>
            </a:r>
          </a:p>
          <a:p>
            <a:r>
              <a:rPr lang="ru-RU" sz="2000" dirty="0" smtClean="0"/>
              <a:t>Один и тот же ген в разных условиях среды может реализоваться в несколько проявлений признака (фенов). В каждом конкретном онтогенезе из спектра проявлений признака реализуется только один. 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0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4762500" cy="3019425"/>
          </a:xfrm>
          <a:prstGeom prst="rect">
            <a:avLst/>
          </a:prstGeom>
        </p:spPr>
      </p:pic>
      <p:pic>
        <p:nvPicPr>
          <p:cNvPr id="5" name="Рисунок 4" descr="brown-spots-on-fac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4150360"/>
            <a:ext cx="4064000" cy="2707640"/>
          </a:xfrm>
          <a:prstGeom prst="rect">
            <a:avLst/>
          </a:prstGeom>
        </p:spPr>
      </p:pic>
      <p:pic>
        <p:nvPicPr>
          <p:cNvPr id="6" name="Рисунок 5" descr="sard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0286" y="3143248"/>
            <a:ext cx="4983714" cy="280511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72198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веснушчатость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072098"/>
          </a:xfrm>
        </p:spPr>
        <p:txBody>
          <a:bodyPr>
            <a:normAutofit fontScale="85000" lnSpcReduction="10000"/>
          </a:bodyPr>
          <a:lstStyle/>
          <a:p>
            <a:pPr marL="0" indent="449263"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Вспомним, чем характеризуется </a:t>
            </a:r>
            <a:r>
              <a:rPr lang="ru-RU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генотипическая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изменчивость</a:t>
            </a:r>
          </a:p>
          <a:p>
            <a:pPr marL="0" indent="449263"/>
            <a:r>
              <a:rPr lang="ru-RU" dirty="0" smtClean="0"/>
              <a:t>затрагивает наследственный материал (генотип)</a:t>
            </a:r>
          </a:p>
          <a:p>
            <a:pPr marL="0" indent="449263"/>
            <a:r>
              <a:rPr lang="ru-RU" dirty="0" smtClean="0"/>
              <a:t>обусловлена изменениями генов и хромосом,</a:t>
            </a:r>
          </a:p>
          <a:p>
            <a:pPr marL="0" indent="449263"/>
            <a:r>
              <a:rPr lang="ru-RU" dirty="0" smtClean="0"/>
              <a:t>передается по наследству, </a:t>
            </a:r>
          </a:p>
          <a:p>
            <a:pPr marL="0" indent="449263"/>
            <a:r>
              <a:rPr lang="ru-RU" dirty="0" smtClean="0"/>
              <a:t>индивидуальна,</a:t>
            </a:r>
          </a:p>
          <a:p>
            <a:pPr marL="0" indent="449263"/>
            <a:r>
              <a:rPr lang="ru-RU" dirty="0" smtClean="0"/>
              <a:t>сохраняется в течение всей жизни особи,</a:t>
            </a:r>
          </a:p>
          <a:p>
            <a:pPr marL="0" indent="449263"/>
            <a:r>
              <a:rPr lang="ru-RU" dirty="0" smtClean="0"/>
              <a:t>неадекватна среде (не является адаптацией к условиям внешней среды)</a:t>
            </a:r>
          </a:p>
          <a:p>
            <a:pPr marL="0" indent="449263"/>
            <a:r>
              <a:rPr lang="ru-RU" dirty="0" smtClean="0"/>
              <a:t>неопределенна </a:t>
            </a:r>
          </a:p>
          <a:p>
            <a:pPr marL="0" indent="449263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Сравним с ненаследственной изменчивостью</a:t>
            </a:r>
          </a:p>
          <a:p>
            <a:pPr marL="0" indent="449263"/>
            <a:endParaRPr lang="ru-RU" dirty="0" smtClean="0">
              <a:latin typeface="Constantia" pitchFamily="18" charset="0"/>
            </a:endParaRPr>
          </a:p>
          <a:p>
            <a:pPr marL="0" indent="449263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характеризуется ненаследственная изменчивость?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4725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02772-B217-4A49-B811-0E0240A64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C02772-B217-4A49-B811-0E0240A64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DF4C8-0B98-4203-A0AD-6CD57E428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9DDF4C8-0B98-4203-A0AD-6CD57E428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C2867-C8C9-450F-A5D1-817613F9E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26C2867-C8C9-450F-A5D1-817613F9E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F27696-0927-4C3E-8CE7-54D534389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3F27696-0927-4C3E-8CE7-54D534389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61B82B-95BD-4170-B93E-E1C8F4936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C61B82B-95BD-4170-B93E-E1C8F4936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9E9F43-39A5-4337-BA26-7CFC4465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09E9F43-39A5-4337-BA26-7CFC4465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A3B5AC-67DF-4E46-A451-193419A6C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EA3B5AC-67DF-4E46-A451-193419A6C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BC9385-AC3F-4D93-81D4-CABCF44E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F0BC9385-AC3F-4D93-81D4-CABCF44E8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48424-EB6A-4066-BB03-FE720E0C3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B5C48424-EB6A-4066-BB03-FE720E0C3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25063-32C6-4031-9050-A2F0BFE74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45B25063-32C6-4031-9050-A2F0BFE74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899252-B9AE-44D9-A505-CDD4602DC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E899252-B9AE-44D9-A505-CDD4602DC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32E27-3135-44D0-97C8-6CF982A7C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B632E27-3135-44D0-97C8-6CF982A7C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9A663E-BD06-4284-8DF9-8E6CDF956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B9A663E-BD06-4284-8DF9-8E6CDF956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2DE4F6-8B9A-4721-8B80-2895FFFCE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692DE4F6-8B9A-4721-8B80-2895FFFCE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C23D9F-1269-4834-8E94-9734CD163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CEC23D9F-1269-4834-8E94-9734CD163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Изменчивость – это…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изменчивости у организмов, представленных на фото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 descr="0921569c0ec41801e1d1b5be9e1a91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4476750" cy="24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64357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альбинизм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3114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4071934" cy="310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0760" y="307181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Лишний вес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2869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8786842" cy="496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Модификационная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изменчивость характеризуется: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/>
              <a:t>ненаследуемостью,</a:t>
            </a:r>
          </a:p>
          <a:p>
            <a:r>
              <a:rPr lang="ru-RU" sz="2800" b="1" dirty="0" smtClean="0"/>
              <a:t> групповым характером изменений, </a:t>
            </a:r>
          </a:p>
          <a:p>
            <a:r>
              <a:rPr lang="ru-RU" sz="2800" b="1" dirty="0" smtClean="0"/>
              <a:t>соотнесением изменений действию определённого фактора среды, </a:t>
            </a:r>
          </a:p>
          <a:p>
            <a:r>
              <a:rPr lang="ru-RU" sz="2800" b="1" dirty="0" smtClean="0"/>
              <a:t>обусловленностью пределов изменчивости генотипом</a:t>
            </a:r>
          </a:p>
          <a:p>
            <a:r>
              <a:rPr lang="ru-RU" sz="2800" b="1" dirty="0" smtClean="0"/>
              <a:t>способностью к регуляции. </a:t>
            </a:r>
          </a:p>
          <a:p>
            <a:r>
              <a:rPr lang="ru-RU" sz="2800" b="1" dirty="0" smtClean="0"/>
              <a:t>направленностью. 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Заполнить таблицу (работа с учебником)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071678"/>
          <a:ext cx="6715172" cy="41434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57586"/>
                <a:gridCol w="3357586"/>
              </a:tblGrid>
              <a:tr h="10632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Адаптивные модификации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Неадаптивные модификации</a:t>
                      </a:r>
                      <a:endParaRPr lang="ru-RU" dirty="0"/>
                    </a:p>
                  </a:txBody>
                  <a:tcPr/>
                </a:tc>
              </a:tr>
              <a:tr h="61602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160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160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160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16025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Заполнить таблицу «Сравнение мутаций и модификаций»</a:t>
            </a:r>
          </a:p>
          <a:p>
            <a:pPr marL="514350" indent="-51435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2643182"/>
          <a:ext cx="6786609" cy="3571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2203"/>
                <a:gridCol w="2262203"/>
                <a:gridCol w="2262203"/>
              </a:tblGrid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Модификации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Мутации </a:t>
                      </a:r>
                      <a:endParaRPr lang="ru-RU" dirty="0"/>
                    </a:p>
                  </a:txBody>
                  <a:tcPr anchor="ctr"/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Определение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появления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Направленность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</a:tr>
              <a:tr h="595317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Наследуемость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prstGeom prst="flowChartProcess">
            <a:avLst/>
          </a:prstGeom>
        </p:spPr>
        <p:txBody>
          <a:bodyPr>
            <a:normAutofit/>
          </a:bodyPr>
          <a:lstStyle/>
          <a:p>
            <a:pPr marL="0" indent="360363">
              <a:buNone/>
            </a:pPr>
            <a:r>
              <a:rPr lang="ru-RU" sz="2400" dirty="0" smtClean="0"/>
              <a:t>3. Благодаря какому виду изменчивости родные братья и сестры могут быть непохожи друг на друга и наоборот, чужие люди могут являться практически копиями друг друга? Чем обеспечивается эта изменчивость?</a:t>
            </a:r>
            <a:endParaRPr lang="ru-RU" sz="2400" dirty="0"/>
          </a:p>
        </p:txBody>
      </p:sp>
      <p:pic>
        <p:nvPicPr>
          <p:cNvPr id="4" name="Рисунок 3" descr="8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643470" cy="3440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Джеймс и Дэйв Франко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1334151290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40" y="3500438"/>
            <a:ext cx="4286260" cy="296466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4. Как называются факторы, вызывающие мутации? Перечислите их виды. </a:t>
            </a:r>
          </a:p>
          <a:p>
            <a:pPr>
              <a:buNone/>
            </a:pPr>
            <a:r>
              <a:rPr lang="ru-RU" sz="2800" dirty="0" smtClean="0"/>
              <a:t>5. Заполнить схему классификаций мутаций по различным признакам.</a:t>
            </a:r>
          </a:p>
          <a:p>
            <a:pPr>
              <a:buNone/>
            </a:pP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57158" y="2214554"/>
          <a:ext cx="850112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F077B-9546-4036-92EB-A07694DE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81F077B-9546-4036-92EB-A07694DE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6F9921-6AC7-4A57-B375-862A3CA4D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66F9921-6AC7-4A57-B375-862A3CA4D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A51B1-3E4F-4C80-B576-F59A3F1F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3AA51B1-3E4F-4C80-B576-F59A3F1F2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80BE2-11AE-4F14-9CC0-A4987C51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09780BE2-11AE-4F14-9CC0-A4987C511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F4E329-6063-408E-B456-86446012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BF4E329-6063-408E-B456-864460122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FE9CF-3EB9-4B3E-8ED0-CB276D8F7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281FE9CF-3EB9-4B3E-8ED0-CB276D8F7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6A7F4-A11B-468B-BC91-4563C32D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B86A7F4-A11B-468B-BC91-4563C32D4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BFA75-C276-490E-9882-DF08943B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A9BFA75-C276-490E-9882-DF08943BF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F8865E-F719-464A-B966-7BED0885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CF8865E-F719-464A-B966-7BED0885D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2676F-A608-4768-94C8-D5C2F8CBD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A42676F-A608-4768-94C8-D5C2F8CBD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205E3A-D05E-436F-8B21-1ACE24F60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D205E3A-D05E-436F-8B21-1ACE24F60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910F4-75C1-4A80-9CB1-8697A4E7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A8910F4-75C1-4A80-9CB1-8697A4E7D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5672EE-2068-4F6B-B92E-DC38C557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F5672EE-2068-4F6B-B92E-DC38C5572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0F4C-6CB8-422B-9DA6-C7CF488B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0E570F4C-6CB8-422B-9DA6-C7CF488B8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DB681B-16F2-4B58-A959-DBCD77BED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3DB681B-16F2-4B58-A959-DBCD77BED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946D0-0977-44F2-AB3E-4847DB35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1E7946D0-0977-44F2-AB3E-4847DB35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3DA36-5EEF-4AB0-A158-361316C9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5F63DA36-5EEF-4AB0-A158-361316C92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AE109-F1EB-41B0-B45F-0DB1B13D9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B0AE109-F1EB-41B0-B45F-0DB1B13D9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91BADD-8B44-4C4E-AFFE-A3EFE8F9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0C91BADD-8B44-4C4E-AFFE-A3EFE8F91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D162C-F526-4B69-A6BB-91C7FA40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489D162C-F526-4B69-A6BB-91C7FA409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0486F-E878-450F-9426-61D9E1E1F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7DD0486F-E878-450F-9426-61D9E1E1F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E9370-B535-4FB4-92DD-35525F280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DC5E9370-B535-4FB4-92DD-35525F280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273E4A-210C-4B72-AB54-5A34DE550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A4273E4A-210C-4B72-AB54-5A34DE550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F58426-A668-4215-BC24-CB82E2F78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6AF58426-A668-4215-BC24-CB82E2F78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33D4D-5E8E-4EF1-A52D-5A6F53F39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95D33D4D-5E8E-4EF1-A52D-5A6F53F39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B26CD2-0EDE-4AEB-9376-9A99F974F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98B26CD2-0EDE-4AEB-9376-9A99F974F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8EAF4-59C3-4E04-B2F3-28E57E00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26E8EAF4-59C3-4E04-B2F3-28E57E00F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E35F9-1403-49ED-87C7-21F49A2EE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B0AE35F9-1403-49ED-87C7-21F49A2EE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14FF13-6794-429D-A157-D7C43A014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D314FF13-6794-429D-A157-D7C43A014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F76CD-4AF2-4E37-8345-259BF702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168F76CD-4AF2-4E37-8345-259BF702F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77735-FB3F-4F24-9E0F-84B2F10A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98477735-FB3F-4F24-9E0F-84B2F10A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A2A78-5DFB-4EFF-B8D6-57F082E6E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">
                                            <p:graphicEl>
                                              <a:dgm id="{468A2A78-5DFB-4EFF-B8D6-57F082E6E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01122" cy="1143008"/>
          </a:xfrm>
        </p:spPr>
        <p:txBody>
          <a:bodyPr>
            <a:normAutofit fontScale="90000"/>
          </a:bodyPr>
          <a:lstStyle/>
          <a:p>
            <a:pPr indent="449263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Изменчивость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– свойство живых организмов приобретать новые признаки и свойства в процессе индивидуального развития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64" y="1428736"/>
          <a:ext cx="821540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F077B-9546-4036-92EB-A07694DE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81F077B-9546-4036-92EB-A07694DE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81F077B-9546-4036-92EB-A07694DE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6F9921-6AC7-4A57-B375-862A3CA4D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66F9921-6AC7-4A57-B375-862A3CA4D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66F9921-6AC7-4A57-B375-862A3CA4D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AA51B1-3E4F-4C80-B576-F59A3F1F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3AA51B1-3E4F-4C80-B576-F59A3F1F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3AA51B1-3E4F-4C80-B576-F59A3F1F2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780BE2-11AE-4F14-9CC0-A4987C51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09780BE2-11AE-4F14-9CC0-A4987C51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9780BE2-11AE-4F14-9CC0-A4987C511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F4E329-6063-408E-B456-86446012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BF4E329-6063-408E-B456-86446012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BF4E329-6063-408E-B456-86446012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8910F4-75C1-4A80-9CB1-8697A4E7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A8910F4-75C1-4A80-9CB1-8697A4E7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A8910F4-75C1-4A80-9CB1-8697A4E7D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5672EE-2068-4F6B-B92E-DC38C557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F5672EE-2068-4F6B-B92E-DC38C557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4F5672EE-2068-4F6B-B92E-DC38C5572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570F4C-6CB8-422B-9DA6-C7CF488B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0E570F4C-6CB8-422B-9DA6-C7CF488B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0E570F4C-6CB8-422B-9DA6-C7CF488B8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DB681B-16F2-4B58-A959-DBCD77BED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23DB681B-16F2-4B58-A959-DBCD77BED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3DB681B-16F2-4B58-A959-DBCD77BED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7946D0-0977-44F2-AB3E-4847DB35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E7946D0-0977-44F2-AB3E-4847DB35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1E7946D0-0977-44F2-AB3E-4847DB35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63DA36-5EEF-4AB0-A158-361316C9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5F63DA36-5EEF-4AB0-A158-361316C9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5F63DA36-5EEF-4AB0-A158-361316C9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1FE9CF-3EB9-4B3E-8ED0-CB276D8F7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281FE9CF-3EB9-4B3E-8ED0-CB276D8F7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281FE9CF-3EB9-4B3E-8ED0-CB276D8F7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6A7F4-A11B-468B-BC91-4563C32D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AB86A7F4-A11B-468B-BC91-4563C32D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AB86A7F4-A11B-468B-BC91-4563C32D4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9BFA75-C276-490E-9882-DF08943B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7A9BFA75-C276-490E-9882-DF08943B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7A9BFA75-C276-490E-9882-DF08943BF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0AE109-F1EB-41B0-B45F-0DB1B13D9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1B0AE109-F1EB-41B0-B45F-0DB1B13D9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1B0AE109-F1EB-41B0-B45F-0DB1B13D9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91BADD-8B44-4C4E-AFFE-A3EFE8F9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0C91BADD-8B44-4C4E-AFFE-A3EFE8F9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0C91BADD-8B44-4C4E-AFFE-A3EFE8F91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9D162C-F526-4B69-A6BB-91C7FA40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489D162C-F526-4B69-A6BB-91C7FA40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489D162C-F526-4B69-A6BB-91C7FA409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Ненаследственная</a:t>
            </a:r>
            <a:b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(фенотипическая) изменчивость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r>
              <a:rPr lang="ru-RU" b="1" dirty="0" smtClean="0"/>
              <a:t>Изменчивость организма, возникающая под влиянием факторов внешней среды и не затрагивающая генотип, называется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фенотипической (модификационной)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595226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585789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Заяц-беляк летом и зимой. Меняется только фенотип, генотип не затрагивается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фенотипической изменчивости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81616"/>
          </a:xfrm>
        </p:spPr>
        <p:txBody>
          <a:bodyPr/>
          <a:lstStyle/>
          <a:p>
            <a:pPr marL="3175" indent="536575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Адаптивные </a:t>
            </a:r>
          </a:p>
          <a:p>
            <a:pPr marL="3175" indent="536575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это ненаследственные изменения генотипа, которые возникают под действием фактора среды, носят адаптивный характер и чаще всего обратимы</a:t>
            </a:r>
          </a:p>
          <a:p>
            <a:pPr marL="3175" indent="536575"/>
            <a:endParaRPr lang="ru-RU" sz="2400" dirty="0" smtClean="0"/>
          </a:p>
          <a:p>
            <a:pPr marL="3175" indent="536575"/>
            <a:endParaRPr lang="ru-RU" sz="2400" dirty="0"/>
          </a:p>
        </p:txBody>
      </p:sp>
      <p:pic>
        <p:nvPicPr>
          <p:cNvPr id="5" name="Рисунок 4" descr="x_62b074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575348" cy="3052757"/>
          </a:xfrm>
          <a:prstGeom prst="rect">
            <a:avLst/>
          </a:prstGeom>
        </p:spPr>
      </p:pic>
      <p:pic>
        <p:nvPicPr>
          <p:cNvPr id="7" name="Рисунок 6" descr="1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834582" cy="411979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401080" cy="5895996"/>
          </a:xfrm>
        </p:spPr>
        <p:txBody>
          <a:bodyPr/>
          <a:lstStyle/>
          <a:p>
            <a:r>
              <a:rPr lang="ru-RU" b="1" dirty="0" smtClean="0"/>
              <a:t>У животных</a:t>
            </a:r>
            <a:endParaRPr lang="ru-RU" dirty="0"/>
          </a:p>
        </p:txBody>
      </p:sp>
      <p:pic>
        <p:nvPicPr>
          <p:cNvPr id="4" name="Рисунок 3" descr="zayac_bely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5000636" cy="5000636"/>
          </a:xfrm>
          <a:prstGeom prst="rect">
            <a:avLst/>
          </a:prstGeom>
        </p:spPr>
      </p:pic>
      <p:pic>
        <p:nvPicPr>
          <p:cNvPr id="5" name="Рисунок 4" descr="1000228_PH04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3190875" cy="40005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8DFF-F77B-4AFC-B585-D9B4EFEF42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692</TotalTime>
  <Words>523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Тема7</vt:lpstr>
      <vt:lpstr>Закономерности изменчивости</vt:lpstr>
      <vt:lpstr>Проверка домашнего задания</vt:lpstr>
      <vt:lpstr>Слайд 3</vt:lpstr>
      <vt:lpstr>Слайд 4</vt:lpstr>
      <vt:lpstr>Изменчивость – свойство живых организмов приобретать новые признаки и свойства в процессе индивидуального развития  </vt:lpstr>
      <vt:lpstr>Ненаследственная (фенотипическая) изменчивость</vt:lpstr>
      <vt:lpstr>Слайд 7</vt:lpstr>
      <vt:lpstr>Виды фенотипической изменчивости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Норма реакции</vt:lpstr>
      <vt:lpstr>Вывод:</vt:lpstr>
      <vt:lpstr>Чем характеризуется ненаследственная изменчивость?</vt:lpstr>
      <vt:lpstr>Вывод:</vt:lpstr>
      <vt:lpstr>Задание на закрепление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ненаследственная</dc:title>
  <dc:creator>Raisa</dc:creator>
  <cp:lastModifiedBy>Аркадий Русман</cp:lastModifiedBy>
  <cp:revision>69</cp:revision>
  <dcterms:created xsi:type="dcterms:W3CDTF">2013-03-04T17:29:25Z</dcterms:created>
  <dcterms:modified xsi:type="dcterms:W3CDTF">2014-04-15T02:58:55Z</dcterms:modified>
</cp:coreProperties>
</file>