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40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3A8D-A261-43C6-9F9D-2EC8F0C0DD54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587B2-B426-4620-B385-600870B8B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136904" cy="151216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закрепления изученного материала.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устной речи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а\AppData\Local\Microsoft\Windows\Temporary Internet Files\Content.IE5\ZWH3KH4I\MC9004136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392" y="4221088"/>
            <a:ext cx="2509712" cy="24208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23066"/>
            <a:ext cx="2376264" cy="25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08" y="3933056"/>
            <a:ext cx="18930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1960" y="3068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Верещагина Светлана Юрьевна (Учитель иностранного языка, МОУ " СОШ № 82" г. Саратова)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grün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Weihnachten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schmücken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Menschen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diesen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bunten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Kugeln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Kerzen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400" b="1" dirty="0">
              <a:solidFill>
                <a:srgbClr val="240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Tannenbaum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4312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200800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kommt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jedes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Weihnachten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trägt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Sack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Geschenken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 Kinder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ihm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Lieder.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England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heißt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Santa Klaus,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Russland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Ded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Moros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Weihnachtsmann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а\AppData\Local\Microsoft\Windows\Temporary Internet Files\Content.IE5\7G8ITIV0\MC9002821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006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DE" b="1" dirty="0" smtClean="0">
                <a:solidFill>
                  <a:schemeClr val="tx2"/>
                </a:solidFill>
              </a:rPr>
              <a:t>Jetzt lesen wir! Wie ist es richtig? Machen wir einen </a:t>
            </a:r>
            <a:r>
              <a:rPr lang="de-DE" b="1" dirty="0" err="1" smtClean="0">
                <a:solidFill>
                  <a:schemeClr val="tx2"/>
                </a:solidFill>
              </a:rPr>
              <a:t>Luckentext</a:t>
            </a:r>
            <a:r>
              <a:rPr lang="de-DE" b="1" dirty="0" smtClean="0">
                <a:solidFill>
                  <a:schemeClr val="tx2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de-DE" b="1" dirty="0" smtClean="0">
                <a:solidFill>
                  <a:srgbClr val="FF0000"/>
                </a:solidFill>
              </a:rPr>
              <a:t>Überall,    kalt,     Schi und Schlittschuh ,  Winter, </a:t>
            </a:r>
          </a:p>
          <a:p>
            <a:pPr lvl="1"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Schneeflocken, Schneeballschlacht.</a:t>
            </a:r>
          </a:p>
          <a:p>
            <a:pPr lvl="1"/>
            <a:endParaRPr lang="de-DE" sz="1800" b="1" dirty="0" smtClean="0"/>
          </a:p>
          <a:p>
            <a:pPr lvl="1"/>
            <a:endParaRPr lang="ru-RU" sz="1800" dirty="0" smtClean="0"/>
          </a:p>
          <a:p>
            <a:r>
              <a:rPr lang="de-DE" b="1" dirty="0" smtClean="0"/>
              <a:t>1.Es ist    ………………….. /</a:t>
            </a:r>
            <a:endParaRPr lang="ru-RU" sz="2000" b="1" dirty="0" smtClean="0"/>
          </a:p>
          <a:p>
            <a:r>
              <a:rPr lang="de-DE" b="1" dirty="0" smtClean="0"/>
              <a:t>2. Es ist ………………….. /</a:t>
            </a:r>
            <a:endParaRPr lang="ru-RU" sz="2000" b="1" dirty="0" smtClean="0"/>
          </a:p>
          <a:p>
            <a:r>
              <a:rPr lang="de-DE" b="1" dirty="0" smtClean="0"/>
              <a:t>3.………………..  liegt Schnee /</a:t>
            </a:r>
            <a:endParaRPr lang="ru-RU" sz="2000" b="1" dirty="0" smtClean="0"/>
          </a:p>
          <a:p>
            <a:r>
              <a:rPr lang="de-DE" b="1" dirty="0" smtClean="0"/>
              <a:t>4.……………………………..             fallen auf die Erde/ </a:t>
            </a:r>
            <a:endParaRPr lang="ru-RU" sz="2000" b="1" dirty="0" smtClean="0"/>
          </a:p>
          <a:p>
            <a:r>
              <a:rPr lang="de-DE" b="1" dirty="0" smtClean="0"/>
              <a:t>5. Die Kinder laufen  …………..und……………………………………./ </a:t>
            </a:r>
            <a:endParaRPr lang="ru-RU" sz="2000" b="1" dirty="0" smtClean="0"/>
          </a:p>
          <a:p>
            <a:r>
              <a:rPr lang="de-DE" b="1" dirty="0" smtClean="0"/>
              <a:t>6. Die Jungen machen   …………………………………………./</a:t>
            </a:r>
            <a:endParaRPr lang="ru-RU" sz="2000" b="1" dirty="0" smtClean="0"/>
          </a:p>
          <a:p>
            <a:r>
              <a:rPr lang="de-DE" b="1" dirty="0" smtClean="0"/>
              <a:t>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Das Wetter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imWinter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2.Die Kinder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72408" cy="44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s41.radikal.ru/i093/0901/c3/d2df6d2236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8297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2210544" cy="23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2232248" cy="230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435769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Interessant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143380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schwer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Hausaufgabe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1. </a:t>
            </a:r>
            <a:r>
              <a:rPr lang="ru-RU" sz="4800" b="1" dirty="0" smtClean="0"/>
              <a:t>Нарисовать картинку </a:t>
            </a:r>
          </a:p>
          <a:p>
            <a:pPr>
              <a:buNone/>
            </a:pPr>
            <a:r>
              <a:rPr lang="ru-RU" sz="4800" b="1" dirty="0" smtClean="0"/>
              <a:t>       по теме « Зима».</a:t>
            </a:r>
          </a:p>
          <a:p>
            <a:r>
              <a:rPr lang="ru-RU" sz="4800" b="1" dirty="0" smtClean="0"/>
              <a:t>2. Написать</a:t>
            </a:r>
          </a:p>
          <a:p>
            <a:pPr>
              <a:buNone/>
            </a:pPr>
            <a:r>
              <a:rPr lang="ru-RU" sz="4800" b="1" dirty="0" smtClean="0"/>
              <a:t>       мини – сочинение о зиме.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197493"/>
          </a:xfrm>
        </p:spPr>
        <p:txBody>
          <a:bodyPr>
            <a:prstTxWarp prst="textInflateBottom">
              <a:avLst/>
            </a:prstTxWarp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Danke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Aufmerksamkeit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Auf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Wiedersehen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724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dmin\Local Settings\Temporary Internet Files\Content.IE5\FSVLU403\MC9000981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1731874" cy="181691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1924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160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Admin\Local Settings\Temporary Internet Files\Content.IE5\6P3CTW73\MC9003015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7166"/>
            <a:ext cx="1183234" cy="1474017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Local Settings\Temporary Internet Files\Content.IE5\UMFT6Y6K\MC90021259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072074"/>
            <a:ext cx="1807769" cy="153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Mundgymnastik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2276872"/>
            <a:ext cx="9299376" cy="3849291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die Sonne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der Wind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der Lehrer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das Kind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kommt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66520" cy="51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Mundgymnastik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au – au – au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Haus –grau- taut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au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heute – Häuser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ich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sonig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- windig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ei – ei – ei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Weiβ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- heiter- scheint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Игра « в переводчика»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91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64187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Winter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kommt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Холодно.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Снежинки падают на землю.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hnee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liegt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überall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Всё белое.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Alles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wei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ß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Идёт снег.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schneit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Снег лежит повсюду.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Schneeflocken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fallen auf die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Erde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Зима пришла.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8800"/>
            <a:ext cx="4104456" cy="31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3024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97152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69160"/>
            <a:ext cx="1800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04656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Lest bitte die Sätze und  findet ihre Äquivalente:</a:t>
            </a:r>
          </a:p>
          <a:p>
            <a:pPr>
              <a:buNone/>
            </a:pPr>
            <a:r>
              <a:rPr lang="de-DE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Мальчики играют в снежки.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Ein Mädchen l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uft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Зима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Es ist kalt.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Идёт снег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Ein Kind rodelt.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Холодно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Es ist Winter.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Девочка катается на лыжах.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schneit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 катается на коньках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Die Jungen     machen</a:t>
            </a:r>
          </a:p>
          <a:p>
            <a:pPr>
              <a:buNone/>
            </a:pP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Schneeballschlacht.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Ребёнок катается на санках.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Junge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uft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Schlittschuh.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bitte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 Was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Felder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weiß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Auf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Feldern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Eis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Es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weht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Wind,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, Kind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Winter.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31327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0056"/>
            <a:ext cx="7200800" cy="45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441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Der Winter</vt:lpstr>
      <vt:lpstr>Mundgymnastik</vt:lpstr>
      <vt:lpstr>Der Winter kommt.</vt:lpstr>
      <vt:lpstr>Mundgymnastik</vt:lpstr>
      <vt:lpstr>Игра « в переводчика»</vt:lpstr>
      <vt:lpstr>Der Winter</vt:lpstr>
      <vt:lpstr>Слайд 7</vt:lpstr>
      <vt:lpstr>Ratet ,bitte ! Was ist das?</vt:lpstr>
      <vt:lpstr>Das ist der Winter.</vt:lpstr>
      <vt:lpstr>Слайд 10</vt:lpstr>
      <vt:lpstr>Das ist ein Tannenbaum.</vt:lpstr>
      <vt:lpstr>Слайд 12</vt:lpstr>
      <vt:lpstr>Das ist Weihnachtsmann</vt:lpstr>
      <vt:lpstr>  Jetzt lesen wir! Wie ist es richtig? Machen wir einen Luckentext! </vt:lpstr>
      <vt:lpstr>1. Das Wetter imWinter                                            2.Die Kinder im Winter</vt:lpstr>
      <vt:lpstr>РЕФЛЕКСИЯ</vt:lpstr>
      <vt:lpstr>Hausaufgabe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Winter</dc:title>
  <dc:creator>Света</dc:creator>
  <cp:lastModifiedBy>1</cp:lastModifiedBy>
  <cp:revision>54</cp:revision>
  <dcterms:created xsi:type="dcterms:W3CDTF">2010-12-20T17:43:33Z</dcterms:created>
  <dcterms:modified xsi:type="dcterms:W3CDTF">2015-07-19T18:00:56Z</dcterms:modified>
</cp:coreProperties>
</file>