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0" r:id="rId5"/>
    <p:sldId id="275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4" r:id="rId16"/>
    <p:sldId id="268" r:id="rId17"/>
    <p:sldId id="269" r:id="rId18"/>
    <p:sldId id="277" r:id="rId19"/>
    <p:sldId id="278" r:id="rId20"/>
    <p:sldId id="279" r:id="rId21"/>
    <p:sldId id="271" r:id="rId22"/>
    <p:sldId id="270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5EFA6-49DB-4BF4-9B7D-4A772E20D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D6AF-D114-493E-BBC1-12BA82BC5AE5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EF56E-AD09-4330-990D-B52405068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8BC11-EB05-4181-BE18-5F726A8A424F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D7596-9841-4DB6-BF82-DB2DDE2FF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4D9B2-3D09-479A-BECF-271564A9CE8E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6AF11-101E-428E-B808-9963306F6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2C4E-DA48-4B1B-AB42-E7C190E563FD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C6ACA-EB07-4654-BDA1-A3CEC362E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B0079-8A54-4FA7-8EBD-2FED4EB9C980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BE9A1-B4A1-4B22-B7A1-CE6ADFE67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D8D9-9398-4C11-AAC4-4F96E198D7AB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AE374-FD91-453E-BFDD-7C0C9761D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2054-99BA-414A-AF98-B0426451D989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0AABE-9852-46AE-A202-565DCAF07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0AD9-E9D8-4F3F-BCBA-106560A02D32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A0CC-5610-4969-AD33-AEE798E45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CB3F-481B-4A2D-A458-32C7090E07FA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790D-19E8-4D34-908B-1B2408B8C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47D01-92D3-4CFE-BD38-E839D99DBA04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18391-9FE8-4FED-A85C-A5CFD2B7A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C780-4117-4EF9-9C66-C98EACF04408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40BB28-0D3B-41F0-B09A-D706795B5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B97F24-7730-4CF0-A198-BE0A75A8E0B0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700"/>
            <a:ext cx="46799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655888"/>
            <a:ext cx="342265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797300"/>
            <a:ext cx="25209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76056" y="5517232"/>
            <a:ext cx="3167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Рютина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Наталья Михайловна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МКУ СОШ№ 9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технологии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60648"/>
            <a:ext cx="3419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Презентация к уроку технология в 7 классе по теме: </a:t>
            </a:r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"</a:t>
            </a:r>
            <a:r>
              <a:rPr lang="ru-RU" b="1" dirty="0" smtClean="0"/>
              <a:t>Моделирование изделий с цельнокроеным рукавом"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Требования, предъявляемые </a:t>
            </a:r>
            <a:br>
              <a:rPr lang="ru-RU" sz="3200" dirty="0">
                <a:latin typeface="Arial Black" pitchFamily="34" charset="0"/>
              </a:rPr>
            </a:br>
            <a:r>
              <a:rPr lang="ru-RU" sz="3200" dirty="0">
                <a:latin typeface="Arial Black" pitchFamily="34" charset="0"/>
              </a:rPr>
              <a:t>к ночной сорочке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Гигиенические: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должна обеспечивать нормальную жизнедеятельность организма, не вредить здоровью.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Эксплуатационные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 удобная в носке, достаточно прочная.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Эстетические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 красивая, оригинальная.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Экономические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 недорогая и доступная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4" descr="ноч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968875"/>
            <a:ext cx="105886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Этапы моделирования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Художественное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моделирование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внешнего вида изделия с  применением различных видов декоративной отделки.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Художник-модельер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798763" y="2635250"/>
            <a:ext cx="433387" cy="865188"/>
          </a:xfrm>
          <a:prstGeom prst="downArrow">
            <a:avLst>
              <a:gd name="adj1" fmla="val 50000"/>
              <a:gd name="adj2" fmla="val 499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" name="Picture 2" descr="Модные туники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762375"/>
            <a:ext cx="35290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Этапы моделирования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Техническое </a:t>
            </a:r>
            <a:r>
              <a:rPr lang="ru-RU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моделирование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изменение чертежа выкройки в соответствии с выбранной моделью.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Инженер-конструктор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116013" y="23256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3328988"/>
            <a:ext cx="419258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Что можно изменить в основе чертежа?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ночь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08075"/>
            <a:ext cx="3217863" cy="4800600"/>
          </a:xfrm>
        </p:spPr>
      </p:pic>
      <p:pic>
        <p:nvPicPr>
          <p:cNvPr id="5" name="Picture 12" descr="large_1_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420938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943225"/>
            <a:ext cx="221456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Изменение формы горловины: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</a:rPr>
              <a:t>При изменении формы выреза нужно нанести новую линию выреза горловины на выкройке переда и спинки.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497263"/>
            <a:ext cx="25114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8396">
            <a:off x="6340475" y="3806825"/>
            <a:ext cx="20193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6659563" y="3284538"/>
            <a:ext cx="2160587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940425" y="292417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1" lang="ru-RU" sz="2400" b="1">
              <a:latin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56325" y="2852738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000" b="1">
                <a:solidFill>
                  <a:srgbClr val="FF3399"/>
                </a:solidFill>
                <a:latin typeface="Times New Roman" pitchFamily="18" charset="0"/>
              </a:rPr>
              <a:t>Фигурный вырез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116013" y="2781300"/>
            <a:ext cx="18732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000" b="1">
                <a:solidFill>
                  <a:srgbClr val="FF3399"/>
                </a:solidFill>
                <a:latin typeface="Times New Roman" pitchFamily="18" charset="0"/>
              </a:rPr>
              <a:t>«</a:t>
            </a:r>
            <a:r>
              <a:rPr kumimoji="1" lang="en-US" sz="2000" b="1">
                <a:solidFill>
                  <a:srgbClr val="FF3399"/>
                </a:solidFill>
                <a:latin typeface="Times New Roman" pitchFamily="18" charset="0"/>
              </a:rPr>
              <a:t>V</a:t>
            </a:r>
            <a:r>
              <a:rPr kumimoji="1" lang="ru-RU" sz="2000" b="1">
                <a:solidFill>
                  <a:srgbClr val="FF3399"/>
                </a:solidFill>
                <a:latin typeface="Times New Roman" pitchFamily="18" charset="0"/>
              </a:rPr>
              <a:t>» образный вырез</a:t>
            </a:r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6075" y="5364163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1050" y="3689350"/>
            <a:ext cx="1031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8500" y="3824288"/>
            <a:ext cx="1558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Моделирование формы выреза горловины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2F0E1"/>
              </a:clrFrom>
              <a:clrTo>
                <a:srgbClr val="F2F0E1">
                  <a:alpha val="0"/>
                </a:srgbClr>
              </a:clrTo>
            </a:clrChange>
            <a:lum bright="-12000" contrast="36000"/>
          </a:blip>
          <a:srcRect l="5486" t="9430" r="27351" b="49939"/>
          <a:stretch>
            <a:fillRect/>
          </a:stretch>
        </p:blipFill>
        <p:spPr>
          <a:xfrm>
            <a:off x="468313" y="1484313"/>
            <a:ext cx="7681912" cy="3960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latin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Кокетка -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80400" cy="5400675"/>
          </a:xfrm>
        </p:spPr>
        <p:txBody>
          <a:bodyPr/>
          <a:lstStyle/>
          <a:p>
            <a:pPr marL="114300" indent="0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отрезная деталь одежды, которая образует её верхнюю часть.</a:t>
            </a:r>
          </a:p>
          <a:p>
            <a:pPr marL="114300" indent="0"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	Новую форму плечевого изделия можно получить моделированием  кокетки  с  одновременным расширением низа.  Форма линии, по  которой отрезается кокетка, может быть любой: прямой, ломаной, круглой, фигурной. </a:t>
            </a:r>
          </a:p>
          <a:p>
            <a:pPr marL="114300" indent="0" algn="ctr"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592513"/>
            <a:ext cx="4464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lum bright="-18000" contrast="48000"/>
          </a:blip>
          <a:srcRect l="25427" t="39633" r="9012" b="34073"/>
          <a:stretch>
            <a:fillRect/>
          </a:stretch>
        </p:blipFill>
        <p:spPr bwMode="auto">
          <a:xfrm>
            <a:off x="4572000" y="3592513"/>
            <a:ext cx="3887788" cy="2663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Игра: Ателье </a:t>
            </a:r>
            <a:r>
              <a:rPr lang="ru-RU" b="1" i="1" dirty="0" smtClean="0"/>
              <a:t>«</a:t>
            </a:r>
            <a:r>
              <a:rPr lang="ru-RU" i="1" dirty="0"/>
              <a:t>К</a:t>
            </a:r>
            <a:r>
              <a:rPr lang="ru-RU" i="1" dirty="0" smtClean="0"/>
              <a:t>окетка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Font typeface="Arial" charset="0"/>
              <a:buNone/>
            </a:pPr>
            <a:r>
              <a:rPr lang="ru-RU" b="1" i="1" smtClean="0"/>
              <a:t>Цель игры</a:t>
            </a:r>
            <a:r>
              <a:rPr lang="ru-RU" smtClean="0"/>
              <a:t> – выполнить заказ по моделированию изделия  на основе чертежа ночной сорочки с цельнокроеным рукавом. Подобрать из рекомендуемых тканей материал для модели.</a:t>
            </a:r>
          </a:p>
          <a:p>
            <a:pPr marL="114300" indent="0">
              <a:buFont typeface="Arial" charset="0"/>
              <a:buNone/>
            </a:pPr>
            <a:endParaRPr lang="ru-RU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582988"/>
            <a:ext cx="1031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195638"/>
            <a:ext cx="14112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192463"/>
            <a:ext cx="1646237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Описание модели: </a:t>
            </a:r>
            <a:endParaRPr lang="ru-RU" dirty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Font typeface="Arial" charset="0"/>
              <a:buNone/>
            </a:pPr>
            <a:r>
              <a:rPr lang="ru-RU" b="1" smtClean="0"/>
              <a:t>Задание №1. </a:t>
            </a:r>
            <a:r>
              <a:rPr lang="ru-RU" sz="1800" smtClean="0">
                <a:latin typeface="Arial" charset="0"/>
                <a:cs typeface="Arial" charset="0"/>
              </a:rPr>
              <a:t>Туника с круглым вырезом горловины  прямого силуэта, длиной до линии бедер, с коротким цельнокроеным рукавом. Спинка и перед цельные, без вытачек, средних швов и застёжки. Срезы горловины, пройм, линии низа и разрезы в боковых швах с лицевой стороны обработаны подкройной обтачкой из отделочной ткани. Туника украшена вышивкой или аппликацией.</a:t>
            </a:r>
          </a:p>
          <a:p>
            <a:pPr marL="114300" indent="0" algn="ctr">
              <a:buFont typeface="Arial" charset="0"/>
              <a:buNone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416300"/>
            <a:ext cx="28797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Описание модели: </a:t>
            </a:r>
            <a:endParaRPr lang="ru-RU" dirty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Font typeface="Arial" charset="0"/>
              <a:buNone/>
            </a:pPr>
            <a:r>
              <a:rPr lang="ru-RU" b="1" smtClean="0"/>
              <a:t>Задание №2. </a:t>
            </a:r>
            <a:r>
              <a:rPr lang="ru-RU" sz="1800" smtClean="0"/>
              <a:t>Ночная сорочка</a:t>
            </a:r>
            <a:r>
              <a:rPr lang="ru-RU" sz="1800" b="1" smtClean="0"/>
              <a:t> </a:t>
            </a:r>
            <a:r>
              <a:rPr lang="ru-RU" sz="1800" smtClean="0"/>
              <a:t>с </a:t>
            </a:r>
            <a:r>
              <a:rPr lang="en-US" sz="1800" smtClean="0"/>
              <a:t>V</a:t>
            </a:r>
            <a:r>
              <a:rPr lang="ru-RU" sz="1800" smtClean="0"/>
              <a:t>-образным вырезом горловины, коротким цельнокроеным рукавом, низ рукава и изделия обработан оборкой из основной ткани. Низ рукава и оборки отделаны узким кружевом.  Спинка и перед цельные, прямые без вытачек, средних швов и застежки.</a:t>
            </a:r>
          </a:p>
          <a:p>
            <a:pPr marL="114300" indent="0" algn="ctr">
              <a:buFont typeface="Arial" charset="0"/>
              <a:buNone/>
            </a:pPr>
            <a:endParaRPr lang="ru-RU" sz="18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816225"/>
            <a:ext cx="33115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Чертёж ночной сорочки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7075" y="1196975"/>
            <a:ext cx="4022725" cy="5184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Описание модели: </a:t>
            </a:r>
            <a:endParaRPr lang="ru-RU" dirty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Font typeface="Arial" charset="0"/>
              <a:buNone/>
            </a:pPr>
            <a:r>
              <a:rPr lang="ru-RU" b="1" smtClean="0"/>
              <a:t>Задание №3</a:t>
            </a:r>
            <a:r>
              <a:rPr lang="ru-RU" smtClean="0"/>
              <a:t> </a:t>
            </a:r>
            <a:r>
              <a:rPr lang="ru-RU" sz="1800" smtClean="0">
                <a:latin typeface="Arial" charset="0"/>
                <a:cs typeface="Arial" charset="0"/>
              </a:rPr>
              <a:t>Ночная сорочка с круглым  вырезом горловины прямого силуэта, расширенная по линии низа, по полочке отрезная кокетка, длинный цельнокроеный рукав.  По линии кокетки и низу рукава узкое кружево. Спинка и перед цельные, прямые без вытачек, средних швов и застежки.</a:t>
            </a:r>
            <a:r>
              <a:rPr lang="ru-RU" sz="1800" b="1" i="1" smtClean="0">
                <a:latin typeface="Arial" charset="0"/>
                <a:cs typeface="Arial" charset="0"/>
              </a:rPr>
              <a:t> 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114300" indent="0" algn="ctr">
              <a:buFont typeface="Arial" charset="0"/>
              <a:buNone/>
            </a:pPr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200400"/>
            <a:ext cx="1490663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Моделирование это: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25830" lvl="1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 smtClean="0"/>
              <a:t>построение </a:t>
            </a:r>
            <a:r>
              <a:rPr lang="ru-RU" sz="2800" b="1" dirty="0"/>
              <a:t>чертежа деталей </a:t>
            </a:r>
            <a:r>
              <a:rPr lang="ru-RU" sz="2800" b="1" dirty="0" smtClean="0"/>
              <a:t>одежды</a:t>
            </a:r>
          </a:p>
          <a:p>
            <a:pPr marL="925830" lvl="1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/>
              <a:t>изменение формы деталей </a:t>
            </a:r>
            <a:r>
              <a:rPr lang="ru-RU" sz="2800" b="1" dirty="0" smtClean="0"/>
              <a:t>одежды</a:t>
            </a:r>
          </a:p>
          <a:p>
            <a:pPr marL="925830" lvl="1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 smtClean="0"/>
              <a:t>изменение </a:t>
            </a:r>
            <a:r>
              <a:rPr lang="ru-RU" sz="2800" b="1" dirty="0"/>
              <a:t>формы деталей одежды и художественное </a:t>
            </a:r>
            <a:r>
              <a:rPr lang="ru-RU" sz="2800" b="1" dirty="0" smtClean="0"/>
              <a:t>оформление</a:t>
            </a:r>
          </a:p>
          <a:p>
            <a:pPr marL="41148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Назовите </a:t>
            </a:r>
            <a:r>
              <a:rPr lang="ru-RU" sz="2800" b="1">
                <a:latin typeface="Arial" pitchFamily="34" charset="0"/>
                <a:cs typeface="Arial" pitchFamily="34" charset="0"/>
              </a:rPr>
              <a:t>два </a:t>
            </a:r>
            <a:r>
              <a:rPr lang="ru-RU" sz="2800" b="1" smtClean="0">
                <a:latin typeface="Arial" pitchFamily="34" charset="0"/>
                <a:cs typeface="Arial" pitchFamily="34" charset="0"/>
              </a:rPr>
              <a:t>этапа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моделирования.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Рефлексия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557338"/>
            <a:ext cx="7620000" cy="4800600"/>
          </a:xfrm>
        </p:spPr>
        <p:txBody>
          <a:bodyPr/>
          <a:lstStyle/>
          <a:p>
            <a:pPr marL="114300" indent="0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Что узнали нового?</a:t>
            </a:r>
          </a:p>
          <a:p>
            <a:pPr marL="114300" indent="0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В чем испытали трудности?</a:t>
            </a:r>
          </a:p>
          <a:p>
            <a:pPr marL="114300" indent="0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Что понравилось на уроке?</a:t>
            </a:r>
          </a:p>
          <a:p>
            <a:pPr marL="114300" indent="0" algn="ctr"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  <a:p>
            <a:pPr marL="114300" indent="0" algn="ctr">
              <a:buFont typeface="Arial" charset="0"/>
              <a:buNone/>
            </a:pPr>
            <a:r>
              <a:rPr lang="ru-RU" u="sng" smtClean="0">
                <a:latin typeface="Arial" charset="0"/>
                <a:cs typeface="Arial" charset="0"/>
              </a:rPr>
              <a:t>Оцените свою работу:</a:t>
            </a:r>
          </a:p>
          <a:p>
            <a:pPr marL="114300" indent="0">
              <a:buFont typeface="Arial" charset="0"/>
              <a:buNone/>
            </a:pPr>
            <a:r>
              <a:rPr lang="ru-RU" u="sng" smtClean="0">
                <a:latin typeface="Arial" charset="0"/>
                <a:cs typeface="Arial" charset="0"/>
              </a:rPr>
              <a:t>            </a:t>
            </a:r>
          </a:p>
          <a:p>
            <a:pPr marL="114300" indent="0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               - умница                                           - стараюсь</a:t>
            </a:r>
          </a:p>
          <a:p>
            <a:pPr marL="114300" indent="0"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  <a:p>
            <a:pPr marL="114300" indent="0"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  <a:p>
            <a:pPr marL="114300" indent="0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              -  не все получилось                       - было лень</a:t>
            </a:r>
          </a:p>
          <a:p>
            <a:pPr marL="114300" indent="0">
              <a:buFont typeface="Arial" charset="0"/>
              <a:buNone/>
            </a:pPr>
            <a:r>
              <a:rPr lang="ru-RU" b="1" smtClean="0"/>
              <a:t>                                                                               </a:t>
            </a:r>
          </a:p>
        </p:txBody>
      </p:sp>
      <p:sp>
        <p:nvSpPr>
          <p:cNvPr id="4" name="Улыбающееся лицо 3"/>
          <p:cNvSpPr>
            <a:spLocks noChangeArrowheads="1"/>
          </p:cNvSpPr>
          <p:nvPr/>
        </p:nvSpPr>
        <p:spPr bwMode="auto">
          <a:xfrm>
            <a:off x="684213" y="3933825"/>
            <a:ext cx="714375" cy="714375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Улыбающееся лицо 4"/>
          <p:cNvSpPr>
            <a:spLocks noChangeArrowheads="1"/>
          </p:cNvSpPr>
          <p:nvPr/>
        </p:nvSpPr>
        <p:spPr bwMode="auto">
          <a:xfrm>
            <a:off x="684213" y="5157788"/>
            <a:ext cx="714375" cy="714375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Улыбающееся лицо 5"/>
          <p:cNvSpPr>
            <a:spLocks noChangeArrowheads="1"/>
          </p:cNvSpPr>
          <p:nvPr/>
        </p:nvSpPr>
        <p:spPr bwMode="auto">
          <a:xfrm>
            <a:off x="5435600" y="3860800"/>
            <a:ext cx="714375" cy="714375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Улыбающееся лицо 6"/>
          <p:cNvSpPr>
            <a:spLocks noChangeArrowheads="1"/>
          </p:cNvSpPr>
          <p:nvPr/>
        </p:nvSpPr>
        <p:spPr bwMode="auto">
          <a:xfrm>
            <a:off x="5364163" y="5157788"/>
            <a:ext cx="714375" cy="714375"/>
          </a:xfrm>
          <a:prstGeom prst="smileyFace">
            <a:avLst>
              <a:gd name="adj" fmla="val 4653"/>
            </a:avLst>
          </a:prstGeom>
          <a:solidFill>
            <a:srgbClr val="0070C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Домашнее задание: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/>
              <a:t>Нарисуйте  свою модель ночной сорочки в тетради и  выполните изменения базового чертежа.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/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781300"/>
            <a:ext cx="366395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девочка ноч сор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860800"/>
            <a:ext cx="16383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0"/>
            <a:ext cx="6769100" cy="22161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dirty="0">
                <a:latin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dirty="0">
                <a:latin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dirty="0">
                <a:latin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dirty="0">
                <a:latin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Моделирование  плечевого   изделия   с  цельнокроеным   рукавом». 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844675"/>
            <a:ext cx="7343775" cy="4392613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4" name="Picture 12" descr="large_1_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ночь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100" y="1844675"/>
            <a:ext cx="28717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213100"/>
            <a:ext cx="14954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Ловите ошибку: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Font typeface="Arial" charset="0"/>
              <a:buNone/>
            </a:pPr>
            <a:r>
              <a:rPr lang="ru-RU" smtClean="0"/>
              <a:t>1.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6013" y="1628775"/>
          <a:ext cx="6264695" cy="3960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7861"/>
                <a:gridCol w="2087861"/>
                <a:gridCol w="2088973"/>
              </a:tblGrid>
              <a:tr h="730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 мерки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Условное обозначение мерки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Верно, или нет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0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Полуобхват груди второй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Полуобхват талии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Сг2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Полуобхват бедра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5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Обхват плеча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0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Длина спины до талии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Длина изделия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Дтс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latin typeface="Arial" pitchFamily="34" charset="0"/>
                <a:cs typeface="Arial" pitchFamily="34" charset="0"/>
              </a:rPr>
              <a:t>Ловите ошибку: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650" y="1412875"/>
          <a:ext cx="6840759" cy="4495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3320"/>
                <a:gridCol w="2393183"/>
                <a:gridCol w="2304256"/>
              </a:tblGrid>
              <a:tr h="1508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Линии чертежа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Линии чертежа и их  названия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Верно, или нет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(проставьте соответствующий номер линии рисунка) 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02799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1.линия низа изделия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1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2.линия плеча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2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горловина переда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2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линия низа рукава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 линия талии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1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 линия бока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2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 линия горловины спинки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7442" name="Picture 3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978150"/>
            <a:ext cx="19526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latin typeface="Arial" pitchFamily="34" charset="0"/>
                <a:cs typeface="Arial" pitchFamily="34" charset="0"/>
              </a:rPr>
              <a:t>Ловите ошибку: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Мерку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«полуобхват шеи» снимают от 7-ого шейного позвонка по позвоночнику до шнурка, фиксирующего линию талии.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Туника-</a:t>
            </a: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980728"/>
            <a:ext cx="7897688" cy="5627582"/>
          </a:xfrm>
        </p:spPr>
        <p:txBody>
          <a:bodyPr rtlCol="0">
            <a:normAutofit/>
          </a:bodyPr>
          <a:lstStyle/>
          <a:p>
            <a:pPr marL="628650" lvl="8" indent="-514350">
              <a:buClr>
                <a:schemeClr val="accent1"/>
              </a:buClr>
              <a:buFont typeface="Arial" pitchFamily="34" charset="0"/>
              <a:buAutoNum type="arabicPeriod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Древнем Риме: длинная одежда, носимая под тогой; </a:t>
            </a:r>
          </a:p>
          <a:p>
            <a:pPr marL="628650" lvl="8" indent="-514350">
              <a:buClr>
                <a:schemeClr val="accent1"/>
              </a:buClr>
              <a:buFont typeface="Arial" pitchFamily="34" charset="0"/>
              <a:buAutoNum type="arabicPeriod"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2.  Простейший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вид наплечной одежды: прямого покроя, без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плечевых швов</a:t>
            </a: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Модные туники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762375"/>
            <a:ext cx="35290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upload.wikimedia.org/wikipedia/commons/thumb/f/f5/Tunikakl%C3%A4dd_romersk_arbetare%2C_Nordisk_familjebok.png/86px-Tunikakl%C3%A4dd_romersk_arbetare%2C_Nordisk_familjeb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57563"/>
            <a:ext cx="20161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 l="4022" t="3580" r="3976" b="247"/>
          <a:stretch>
            <a:fillRect/>
          </a:stretch>
        </p:blipFill>
        <p:spPr bwMode="auto">
          <a:xfrm>
            <a:off x="2051050" y="3775075"/>
            <a:ext cx="237648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Современная одежда с цельнокроеным рукавом</a:t>
            </a:r>
            <a:endParaRPr lang="ru-RU" dirty="0"/>
          </a:p>
        </p:txBody>
      </p:sp>
      <p:pic>
        <p:nvPicPr>
          <p:cNvPr id="4" name="Picture 4" descr="халат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00213"/>
            <a:ext cx="2063750" cy="4800600"/>
          </a:xfrm>
        </p:spPr>
      </p:pic>
      <p:pic>
        <p:nvPicPr>
          <p:cNvPr id="20483" name="Picture 5" descr="му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484313"/>
            <a:ext cx="3332162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блуз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420938"/>
            <a:ext cx="1471612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ту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туник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9788" y="1125538"/>
            <a:ext cx="3224212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туник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060575"/>
            <a:ext cx="30178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306</TotalTime>
  <Words>564</Words>
  <Application>Microsoft Office PowerPoint</Application>
  <PresentationFormat>Экран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Соседство</vt:lpstr>
      <vt:lpstr>Слайд 1</vt:lpstr>
      <vt:lpstr>Чертёж ночной сорочки</vt:lpstr>
      <vt:lpstr>           «Моделирование  плечевого   изделия   с  цельнокроеным   рукавом».  </vt:lpstr>
      <vt:lpstr>Ловите ошибку:</vt:lpstr>
      <vt:lpstr>Ловите ошибку:</vt:lpstr>
      <vt:lpstr>Ловите ошибку:</vt:lpstr>
      <vt:lpstr>Туника- </vt:lpstr>
      <vt:lpstr>Современная одежда с цельнокроеным рукавом</vt:lpstr>
      <vt:lpstr>Слайд 9</vt:lpstr>
      <vt:lpstr>Требования, предъявляемые  к ночной сорочке</vt:lpstr>
      <vt:lpstr>Этапы моделирования</vt:lpstr>
      <vt:lpstr>Этапы моделирования</vt:lpstr>
      <vt:lpstr>Что можно изменить в основе чертежа?</vt:lpstr>
      <vt:lpstr>Изменение формы горловины:</vt:lpstr>
      <vt:lpstr>Моделирование формы выреза горловины</vt:lpstr>
      <vt:lpstr> Кокетка - </vt:lpstr>
      <vt:lpstr>Игра: Ателье «Кокетка»</vt:lpstr>
      <vt:lpstr>Описание модели: </vt:lpstr>
      <vt:lpstr>Описание модели: </vt:lpstr>
      <vt:lpstr>Описание модели: </vt:lpstr>
      <vt:lpstr>Моделирование это: </vt:lpstr>
      <vt:lpstr>Рефлексия урока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Аркадий Русман</cp:lastModifiedBy>
  <cp:revision>30</cp:revision>
  <dcterms:created xsi:type="dcterms:W3CDTF">2013-02-03T11:29:57Z</dcterms:created>
  <dcterms:modified xsi:type="dcterms:W3CDTF">2014-05-12T14:08:16Z</dcterms:modified>
</cp:coreProperties>
</file>