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304FA-0792-40B5-AFEE-AB3F66631091}" type="datetimeFigureOut">
              <a:rPr lang="ru-RU" smtClean="0"/>
              <a:pPr/>
              <a:t>08.09.2015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413A5-6B35-422D-9924-918E2163BA6B}" type="slidenum">
              <a:rPr lang="ru-RU" smtClean="0"/>
              <a:pPr/>
              <a:t>‹#›</a:t>
            </a:fld>
            <a:endParaRPr lang="ru-RU"/>
          </a:p>
        </p:txBody>
      </p:sp>
    </p:spTree>
    <p:extLst>
      <p:ext uri="{BB962C8B-B14F-4D97-AF65-F5344CB8AC3E}">
        <p14:creationId xmlns:p14="http://schemas.microsoft.com/office/powerpoint/2010/main" xmlns="" val="234970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E413A5-6B35-422D-9924-918E2163BA6B}" type="slidenum">
              <a:rPr lang="ru-RU" smtClean="0"/>
              <a:pPr/>
              <a:t>3</a:t>
            </a:fld>
            <a:endParaRPr lang="ru-RU"/>
          </a:p>
        </p:txBody>
      </p:sp>
    </p:spTree>
    <p:extLst>
      <p:ext uri="{BB962C8B-B14F-4D97-AF65-F5344CB8AC3E}">
        <p14:creationId xmlns:p14="http://schemas.microsoft.com/office/powerpoint/2010/main" xmlns="" val="322790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E1DFB9-4AA1-4BED-9B1F-083B51D88F87}"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E1DFB9-4AA1-4BED-9B1F-083B51D88F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E1DFB9-4AA1-4BED-9B1F-083B51D88F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E1DFB9-4AA1-4BED-9B1F-083B51D88F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E1DFB9-4AA1-4BED-9B1F-083B51D88F87}"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E1DFB9-4AA1-4BED-9B1F-083B51D88F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CE1DFB9-4AA1-4BED-9B1F-083B51D88F87}"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CE1DFB9-4AA1-4BED-9B1F-083B51D88F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CE1DFB9-4AA1-4BED-9B1F-083B51D88F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E1DFB9-4AA1-4BED-9B1F-083B51D88F87}"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2568851-80A0-4E73-B2FA-FF956E29CDC0}" type="datetimeFigureOut">
              <a:rPr lang="ru-RU" smtClean="0"/>
              <a:pPr/>
              <a:t>08.09.2015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E1DFB9-4AA1-4BED-9B1F-083B51D88F8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2568851-80A0-4E73-B2FA-FF956E29CDC0}" type="datetimeFigureOut">
              <a:rPr lang="ru-RU" smtClean="0"/>
              <a:pPr/>
              <a:t>08.09.2015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CE1DFB9-4AA1-4BED-9B1F-083B51D88F87}"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861048"/>
            <a:ext cx="7543800" cy="1524000"/>
          </a:xfrm>
        </p:spPr>
        <p:txBody>
          <a:bodyPr/>
          <a:lstStyle/>
          <a:p>
            <a:r>
              <a:rPr lang="en-US" dirty="0" smtClean="0"/>
              <a:t>Holidays of the  </a:t>
            </a:r>
            <a:r>
              <a:rPr lang="en-US" dirty="0" smtClean="0"/>
              <a:t>UK</a:t>
            </a:r>
            <a:endParaRPr lang="ru-RU" dirty="0"/>
          </a:p>
        </p:txBody>
      </p:sp>
      <p:sp>
        <p:nvSpPr>
          <p:cNvPr id="4" name="Прямоугольник 3"/>
          <p:cNvSpPr/>
          <p:nvPr/>
        </p:nvSpPr>
        <p:spPr>
          <a:xfrm>
            <a:off x="2627784" y="4869160"/>
            <a:ext cx="6264696" cy="1384995"/>
          </a:xfrm>
          <a:prstGeom prst="rect">
            <a:avLst/>
          </a:prstGeom>
        </p:spPr>
        <p:txBody>
          <a:bodyPr wrap="square">
            <a:spAutoFit/>
          </a:bodyPr>
          <a:lstStyle/>
          <a:p>
            <a:r>
              <a:rPr lang="ru-RU" sz="2800" b="1" dirty="0" smtClean="0"/>
              <a:t>Нагибина Екатерина Робертовна (учитель английского языка, МБОУ СОШ №32)</a:t>
            </a:r>
            <a:endParaRPr lang="ru-RU" sz="2800" b="1" dirty="0"/>
          </a:p>
        </p:txBody>
      </p:sp>
    </p:spTree>
    <p:extLst>
      <p:ext uri="{BB962C8B-B14F-4D97-AF65-F5344CB8AC3E}">
        <p14:creationId xmlns:p14="http://schemas.microsoft.com/office/powerpoint/2010/main" xmlns="" val="520655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0647"/>
            <a:ext cx="5616624" cy="41113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4355976" y="4351772"/>
            <a:ext cx="4572000" cy="1754326"/>
          </a:xfrm>
          <a:prstGeom prst="rect">
            <a:avLst/>
          </a:prstGeom>
        </p:spPr>
        <p:txBody>
          <a:bodyPr>
            <a:spAutoFit/>
          </a:bodyPr>
          <a:lstStyle/>
          <a:p>
            <a:r>
              <a:rPr lang="en-US" dirty="0" smtClean="0"/>
              <a:t>On the 1st of April Britain celebrates April Fools’ Day. For the only one day of the year it is encouraged to play tricks and practical jokes. Even mass media often feature fake stories. If you want to reveal the joke, you just say ‘April fool!’!</a:t>
            </a:r>
            <a:endParaRPr lang="ru-RU" dirty="0"/>
          </a:p>
        </p:txBody>
      </p:sp>
    </p:spTree>
    <p:extLst>
      <p:ext uri="{BB962C8B-B14F-4D97-AF65-F5344CB8AC3E}">
        <p14:creationId xmlns:p14="http://schemas.microsoft.com/office/powerpoint/2010/main" xmlns="" val="540982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48680"/>
            <a:ext cx="4762500" cy="3171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707904" y="4188542"/>
            <a:ext cx="4572000" cy="1477328"/>
          </a:xfrm>
          <a:prstGeom prst="rect">
            <a:avLst/>
          </a:prstGeom>
        </p:spPr>
        <p:txBody>
          <a:bodyPr>
            <a:spAutoFit/>
          </a:bodyPr>
          <a:lstStyle/>
          <a:p>
            <a:r>
              <a:rPr lang="en-US" dirty="0" smtClean="0"/>
              <a:t>The 15th of June is the Father’s Day. It is a day to show appreciation to grandfathers, fathers and stepfathers. People in Great Britain give their fathers gifts or cards, go out for drinks or have a meal together.</a:t>
            </a:r>
            <a:endParaRPr lang="ru-RU" dirty="0"/>
          </a:p>
        </p:txBody>
      </p:sp>
    </p:spTree>
    <p:extLst>
      <p:ext uri="{BB962C8B-B14F-4D97-AF65-F5344CB8AC3E}">
        <p14:creationId xmlns:p14="http://schemas.microsoft.com/office/powerpoint/2010/main" xmlns="" val="4287688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6931" y="540429"/>
            <a:ext cx="5329897" cy="3528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491880" y="4365104"/>
            <a:ext cx="4572000" cy="923330"/>
          </a:xfrm>
          <a:prstGeom prst="rect">
            <a:avLst/>
          </a:prstGeom>
        </p:spPr>
        <p:txBody>
          <a:bodyPr>
            <a:spAutoFit/>
          </a:bodyPr>
          <a:lstStyle/>
          <a:p>
            <a:r>
              <a:rPr lang="en-US" dirty="0" smtClean="0"/>
              <a:t>On 25th of August British celebrate </a:t>
            </a:r>
            <a:r>
              <a:rPr lang="en-US" dirty="0" err="1" smtClean="0"/>
              <a:t>Notting</a:t>
            </a:r>
            <a:r>
              <a:rPr lang="en-US" dirty="0" smtClean="0"/>
              <a:t> Hill Carnival. It is held in London and considered as Europe’s biggest street festival.</a:t>
            </a:r>
            <a:endParaRPr lang="ru-RU" dirty="0"/>
          </a:p>
        </p:txBody>
      </p:sp>
    </p:spTree>
    <p:extLst>
      <p:ext uri="{BB962C8B-B14F-4D97-AF65-F5344CB8AC3E}">
        <p14:creationId xmlns:p14="http://schemas.microsoft.com/office/powerpoint/2010/main" xmlns="" val="1522656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836712"/>
            <a:ext cx="4762500" cy="3209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347864" y="4365104"/>
            <a:ext cx="4572000" cy="1477328"/>
          </a:xfrm>
          <a:prstGeom prst="rect">
            <a:avLst/>
          </a:prstGeom>
        </p:spPr>
        <p:txBody>
          <a:bodyPr>
            <a:spAutoFit/>
          </a:bodyPr>
          <a:lstStyle/>
          <a:p>
            <a:r>
              <a:rPr lang="en-US" dirty="0" smtClean="0"/>
              <a:t>On 25th of December British people celebrate Christmas, even if they are not really religious. Christmas became family holiday with Christmas tree decorating, traditional Christmas dinner and presents.</a:t>
            </a:r>
            <a:endParaRPr lang="ru-RU" dirty="0"/>
          </a:p>
        </p:txBody>
      </p:sp>
    </p:spTree>
    <p:extLst>
      <p:ext uri="{BB962C8B-B14F-4D97-AF65-F5344CB8AC3E}">
        <p14:creationId xmlns:p14="http://schemas.microsoft.com/office/powerpoint/2010/main" xmlns="" val="218643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692696"/>
            <a:ext cx="4762500" cy="3162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940450" y="4005064"/>
            <a:ext cx="4572000" cy="1754326"/>
          </a:xfrm>
          <a:prstGeom prst="rect">
            <a:avLst/>
          </a:prstGeom>
        </p:spPr>
        <p:txBody>
          <a:bodyPr>
            <a:spAutoFit/>
          </a:bodyPr>
          <a:lstStyle/>
          <a:p>
            <a:r>
              <a:rPr lang="en-US" dirty="0"/>
              <a:t>The 31st of October is one of the favorite children’s holidays – Halloween. Most of grownups like it too. Children carve pumpkins and go trick-or-treating, older people go to the parties. The most important thing is to dress up properly – as gruesomely as you can.</a:t>
            </a:r>
            <a:endParaRPr lang="ru-RU" dirty="0"/>
          </a:p>
        </p:txBody>
      </p:sp>
    </p:spTree>
    <p:extLst>
      <p:ext uri="{BB962C8B-B14F-4D97-AF65-F5344CB8AC3E}">
        <p14:creationId xmlns:p14="http://schemas.microsoft.com/office/powerpoint/2010/main" xmlns="" val="314596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0"/>
            <a:ext cx="5917430" cy="6652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052196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1015335"/>
            <a:ext cx="4762500" cy="2390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131840" y="3861048"/>
            <a:ext cx="5670376" cy="2308324"/>
          </a:xfrm>
          <a:prstGeom prst="rect">
            <a:avLst/>
          </a:prstGeom>
        </p:spPr>
        <p:txBody>
          <a:bodyPr wrap="square">
            <a:spAutoFit/>
          </a:bodyPr>
          <a:lstStyle/>
          <a:p>
            <a:r>
              <a:rPr lang="en-US" dirty="0" smtClean="0"/>
              <a:t>January</a:t>
            </a:r>
          </a:p>
          <a:p>
            <a:r>
              <a:rPr lang="ru-RU" dirty="0" err="1" smtClean="0"/>
              <a:t>Пр</a:t>
            </a:r>
            <a:r>
              <a:rPr lang="en-US" dirty="0" err="1" smtClean="0"/>
              <a:t>азднование</a:t>
            </a:r>
            <a:r>
              <a:rPr lang="en-US" dirty="0" smtClean="0"/>
              <a:t> </a:t>
            </a:r>
            <a:r>
              <a:rPr lang="en-US" dirty="0" err="1" smtClean="0"/>
              <a:t>Нового</a:t>
            </a:r>
            <a:r>
              <a:rPr lang="en-US" dirty="0" smtClean="0"/>
              <a:t> </a:t>
            </a:r>
            <a:r>
              <a:rPr lang="en-US" dirty="0" err="1" smtClean="0"/>
              <a:t>года</a:t>
            </a:r>
            <a:r>
              <a:rPr lang="en-US" dirty="0" smtClean="0"/>
              <a:t> в </a:t>
            </a:r>
            <a:r>
              <a:rPr lang="en-US" dirty="0" err="1" smtClean="0"/>
              <a:t>Лондоне</a:t>
            </a:r>
            <a:r>
              <a:rPr lang="ru-RU" dirty="0"/>
              <a:t>.</a:t>
            </a:r>
            <a:endParaRPr lang="en-US" dirty="0" smtClean="0"/>
          </a:p>
          <a:p>
            <a:endParaRPr lang="en-US" dirty="0" smtClean="0"/>
          </a:p>
          <a:p>
            <a:r>
              <a:rPr lang="en-US" dirty="0" smtClean="0"/>
              <a:t>The main holiday of this month is New Year’s Day celebrated on the First of January. To be exact the party begins on the 31st December and lasts to the next morning or even day. Members of the families give each other the presents and everyone makes a wish for the next year.</a:t>
            </a:r>
            <a:endParaRPr lang="ru-RU" dirty="0"/>
          </a:p>
        </p:txBody>
      </p:sp>
    </p:spTree>
    <p:extLst>
      <p:ext uri="{BB962C8B-B14F-4D97-AF65-F5344CB8AC3E}">
        <p14:creationId xmlns:p14="http://schemas.microsoft.com/office/powerpoint/2010/main" xmlns="" val="348448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355976" y="3645024"/>
            <a:ext cx="4788024" cy="2585323"/>
          </a:xfrm>
          <a:prstGeom prst="rect">
            <a:avLst/>
          </a:prstGeom>
        </p:spPr>
        <p:txBody>
          <a:bodyPr wrap="square">
            <a:spAutoFit/>
          </a:bodyPr>
          <a:lstStyle/>
          <a:p>
            <a:r>
              <a:rPr lang="en-US" dirty="0" smtClean="0"/>
              <a:t>March</a:t>
            </a:r>
          </a:p>
          <a:p>
            <a:r>
              <a:rPr lang="ru-RU" dirty="0" err="1"/>
              <a:t>П</a:t>
            </a:r>
            <a:r>
              <a:rPr lang="en-US" dirty="0" err="1" smtClean="0"/>
              <a:t>одарок</a:t>
            </a:r>
            <a:r>
              <a:rPr lang="en-US" dirty="0" smtClean="0"/>
              <a:t> </a:t>
            </a:r>
            <a:r>
              <a:rPr lang="en-US" dirty="0" err="1" smtClean="0"/>
              <a:t>ко</a:t>
            </a:r>
            <a:r>
              <a:rPr lang="en-US" dirty="0" smtClean="0"/>
              <a:t> </a:t>
            </a:r>
            <a:r>
              <a:rPr lang="en-US" dirty="0" err="1" smtClean="0"/>
              <a:t>Дню</a:t>
            </a:r>
            <a:r>
              <a:rPr lang="en-US" dirty="0" smtClean="0"/>
              <a:t> </a:t>
            </a:r>
            <a:r>
              <a:rPr lang="en-US" dirty="0" err="1" smtClean="0"/>
              <a:t>Матери</a:t>
            </a:r>
            <a:r>
              <a:rPr lang="en-US" dirty="0" smtClean="0"/>
              <a:t> в </a:t>
            </a:r>
            <a:r>
              <a:rPr lang="en-US" dirty="0" err="1" smtClean="0"/>
              <a:t>Британии</a:t>
            </a:r>
            <a:r>
              <a:rPr lang="ru-RU" dirty="0"/>
              <a:t>.</a:t>
            </a:r>
            <a:endParaRPr lang="en-US" dirty="0" smtClean="0"/>
          </a:p>
          <a:p>
            <a:endParaRPr lang="en-US" dirty="0" smtClean="0"/>
          </a:p>
          <a:p>
            <a:r>
              <a:rPr lang="en-US" dirty="0" smtClean="0"/>
              <a:t>30th of March is celebrated throughout the UK as a Mother’s Day. It is a day to thank mothers for everything they do during the year. British give their mothers gifts or cards, cook a meal for them or treat them to a day out.</a:t>
            </a:r>
          </a:p>
          <a:p>
            <a:endParaRPr lang="ru-RU" dirty="0"/>
          </a:p>
        </p:txBody>
      </p:sp>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548680"/>
            <a:ext cx="4176464" cy="3322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40645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76672"/>
            <a:ext cx="6182260" cy="42163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2843808" y="4724662"/>
            <a:ext cx="5454352" cy="1477328"/>
          </a:xfrm>
          <a:prstGeom prst="rect">
            <a:avLst/>
          </a:prstGeom>
        </p:spPr>
        <p:txBody>
          <a:bodyPr wrap="square">
            <a:spAutoFit/>
          </a:bodyPr>
          <a:lstStyle/>
          <a:p>
            <a:r>
              <a:rPr lang="ru-RU" dirty="0" smtClean="0"/>
              <a:t>5</a:t>
            </a:r>
            <a:r>
              <a:rPr lang="en-US" dirty="0" err="1" smtClean="0"/>
              <a:t>th</a:t>
            </a:r>
            <a:r>
              <a:rPr lang="en-US" dirty="0" smtClean="0"/>
              <a:t> and 26th of May are Bank holidays in Great Britain. Two Mondays of this month are the day off work and school for British. They spend it outdoors enjoying the spring weather (if they are lucky, of course).</a:t>
            </a:r>
          </a:p>
          <a:p>
            <a:r>
              <a:rPr lang="en-US" dirty="0" smtClean="0"/>
              <a:t>June</a:t>
            </a:r>
            <a:endParaRPr lang="ru-RU" dirty="0"/>
          </a:p>
        </p:txBody>
      </p:sp>
    </p:spTree>
    <p:extLst>
      <p:ext uri="{BB962C8B-B14F-4D97-AF65-F5344CB8AC3E}">
        <p14:creationId xmlns:p14="http://schemas.microsoft.com/office/powerpoint/2010/main" xmlns="" val="70358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764704"/>
            <a:ext cx="4762500" cy="3562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347864" y="4869160"/>
            <a:ext cx="4572000" cy="923330"/>
          </a:xfrm>
          <a:prstGeom prst="rect">
            <a:avLst/>
          </a:prstGeom>
        </p:spPr>
        <p:txBody>
          <a:bodyPr>
            <a:spAutoFit/>
          </a:bodyPr>
          <a:lstStyle/>
          <a:p>
            <a:r>
              <a:rPr lang="en-US" dirty="0" smtClean="0"/>
              <a:t>23rd of July is a day when the Commonwealth Games begin (in 2014). It is the large sport event, which take place every four years.</a:t>
            </a:r>
            <a:endParaRPr lang="ru-RU" dirty="0"/>
          </a:p>
        </p:txBody>
      </p:sp>
    </p:spTree>
    <p:extLst>
      <p:ext uri="{BB962C8B-B14F-4D97-AF65-F5344CB8AC3E}">
        <p14:creationId xmlns:p14="http://schemas.microsoft.com/office/powerpoint/2010/main" xmlns="" val="1244610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839306"/>
            <a:ext cx="6269682" cy="4175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818409" y="4997311"/>
            <a:ext cx="4572000" cy="1200329"/>
          </a:xfrm>
          <a:prstGeom prst="rect">
            <a:avLst/>
          </a:prstGeom>
        </p:spPr>
        <p:txBody>
          <a:bodyPr>
            <a:spAutoFit/>
          </a:bodyPr>
          <a:lstStyle/>
          <a:p>
            <a:r>
              <a:rPr lang="en-US" dirty="0" smtClean="0"/>
              <a:t>Around 23-25th of September (the date depends on the Moon calendar) British celebrate Harvest Festival. This is the day of celebration of the food grown on the land.</a:t>
            </a:r>
            <a:endParaRPr lang="ru-RU" dirty="0"/>
          </a:p>
        </p:txBody>
      </p:sp>
    </p:spTree>
    <p:extLst>
      <p:ext uri="{BB962C8B-B14F-4D97-AF65-F5344CB8AC3E}">
        <p14:creationId xmlns:p14="http://schemas.microsoft.com/office/powerpoint/2010/main" xmlns="" val="138918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836712"/>
            <a:ext cx="5544616" cy="35374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563888" y="4725144"/>
            <a:ext cx="4572000" cy="1200329"/>
          </a:xfrm>
          <a:prstGeom prst="rect">
            <a:avLst/>
          </a:prstGeom>
        </p:spPr>
        <p:txBody>
          <a:bodyPr>
            <a:spAutoFit/>
          </a:bodyPr>
          <a:lstStyle/>
          <a:p>
            <a:r>
              <a:rPr lang="en-US" dirty="0" smtClean="0"/>
              <a:t>5th of November is the Bonfire Night. This day marks the anniversary of Guy Fawkes who failed Gunpowder Plot. This day is commemorated with displays of fireworks.</a:t>
            </a:r>
            <a:endParaRPr lang="ru-RU" dirty="0"/>
          </a:p>
        </p:txBody>
      </p:sp>
    </p:spTree>
    <p:extLst>
      <p:ext uri="{BB962C8B-B14F-4D97-AF65-F5344CB8AC3E}">
        <p14:creationId xmlns:p14="http://schemas.microsoft.com/office/powerpoint/2010/main" xmlns="" val="3163395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295" y="164790"/>
            <a:ext cx="6269682" cy="39122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818409" y="4077072"/>
            <a:ext cx="4572000" cy="2031325"/>
          </a:xfrm>
          <a:prstGeom prst="rect">
            <a:avLst/>
          </a:prstGeom>
        </p:spPr>
        <p:txBody>
          <a:bodyPr>
            <a:spAutoFit/>
          </a:bodyPr>
          <a:lstStyle/>
          <a:p>
            <a:r>
              <a:rPr lang="en-US" dirty="0" smtClean="0"/>
              <a:t>The main holiday of this month is St. Valentine’s Day, celebrated on 14th of February. It is a day of love, celebration of romance. Most of the UK people try to go out for dinner with their sweethearts and give them some presents – flowers, chocolate or Valentine’s card.</a:t>
            </a:r>
            <a:endParaRPr lang="ru-RU" dirty="0"/>
          </a:p>
        </p:txBody>
      </p:sp>
    </p:spTree>
    <p:extLst>
      <p:ext uri="{BB962C8B-B14F-4D97-AF65-F5344CB8AC3E}">
        <p14:creationId xmlns:p14="http://schemas.microsoft.com/office/powerpoint/2010/main" xmlns="" val="609430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79</TotalTime>
  <Words>536</Words>
  <Application>Microsoft Office PowerPoint</Application>
  <PresentationFormat>Экран (4:3)</PresentationFormat>
  <Paragraphs>22</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NewsPrint</vt:lpstr>
      <vt:lpstr>Holidays of the  UK</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Holidays of  UK</dc:title>
  <dc:creator>1</dc:creator>
  <cp:lastModifiedBy>1</cp:lastModifiedBy>
  <cp:revision>10</cp:revision>
  <dcterms:created xsi:type="dcterms:W3CDTF">2015-05-07T04:41:51Z</dcterms:created>
  <dcterms:modified xsi:type="dcterms:W3CDTF">2015-09-08T13:37:08Z</dcterms:modified>
</cp:coreProperties>
</file>