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1" r:id="rId3"/>
    <p:sldId id="284" r:id="rId4"/>
    <p:sldId id="256" r:id="rId5"/>
    <p:sldId id="267" r:id="rId6"/>
    <p:sldId id="259" r:id="rId7"/>
    <p:sldId id="268" r:id="rId8"/>
    <p:sldId id="260" r:id="rId9"/>
    <p:sldId id="269" r:id="rId10"/>
    <p:sldId id="261" r:id="rId11"/>
    <p:sldId id="270" r:id="rId12"/>
    <p:sldId id="262" r:id="rId13"/>
    <p:sldId id="271" r:id="rId14"/>
    <p:sldId id="263" r:id="rId15"/>
    <p:sldId id="272" r:id="rId16"/>
    <p:sldId id="264" r:id="rId17"/>
    <p:sldId id="273" r:id="rId18"/>
    <p:sldId id="265" r:id="rId19"/>
    <p:sldId id="274" r:id="rId20"/>
    <p:sldId id="266" r:id="rId21"/>
    <p:sldId id="275" r:id="rId22"/>
    <p:sldId id="258" r:id="rId23"/>
    <p:sldId id="277" r:id="rId24"/>
    <p:sldId id="278" r:id="rId25"/>
    <p:sldId id="279" r:id="rId26"/>
    <p:sldId id="280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534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054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657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387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1931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371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69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219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655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392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5837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8E20A-A995-4E3F-89CA-A91C12A26730}" type="datetimeFigureOut">
              <a:rPr lang="ru-RU" smtClean="0"/>
              <a:pPr/>
              <a:t>26.05.2014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0FA86-6CBB-4707-84D4-D4E22DC5DC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983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12.xml"/><Relationship Id="rId7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20.xml"/><Relationship Id="rId5" Type="http://schemas.openxmlformats.org/officeDocument/2006/relationships/slide" Target="slide14.xml"/><Relationship Id="rId4" Type="http://schemas.openxmlformats.org/officeDocument/2006/relationships/slide" Target="slide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7" Type="http://schemas.openxmlformats.org/officeDocument/2006/relationships/slide" Target="slide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20.xml"/><Relationship Id="rId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22.xml"/><Relationship Id="rId5" Type="http://schemas.openxmlformats.org/officeDocument/2006/relationships/slide" Target="slide16.xml"/><Relationship Id="rId4" Type="http://schemas.openxmlformats.org/officeDocument/2006/relationships/slide" Target="slide2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slide" Target="slide22.xml"/><Relationship Id="rId4" Type="http://schemas.openxmlformats.org/officeDocument/2006/relationships/slide" Target="slide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&#1060;&#1048;&#1047;&#1052;&#1048;&#1053;&#1059;&#1058;&#1050;&#1040;.pp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slide" Target="slide5.xml"/><Relationship Id="rId7" Type="http://schemas.openxmlformats.org/officeDocument/2006/relationships/slide" Target="slide14.xml"/><Relationship Id="rId12" Type="http://schemas.openxmlformats.org/officeDocument/2006/relationships/slide" Target="slide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11" Type="http://schemas.openxmlformats.org/officeDocument/2006/relationships/slide" Target="slide22.xml"/><Relationship Id="rId5" Type="http://schemas.openxmlformats.org/officeDocument/2006/relationships/slide" Target="slide12.xml"/><Relationship Id="rId10" Type="http://schemas.openxmlformats.org/officeDocument/2006/relationships/slide" Target="slide16.xml"/><Relationship Id="rId4" Type="http://schemas.openxmlformats.org/officeDocument/2006/relationships/slide" Target="slide6.xml"/><Relationship Id="rId9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12.xml"/><Relationship Id="rId7" Type="http://schemas.openxmlformats.org/officeDocument/2006/relationships/slide" Target="slide2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5" Type="http://schemas.openxmlformats.org/officeDocument/2006/relationships/slide" Target="slide8.xml"/><Relationship Id="rId10" Type="http://schemas.openxmlformats.org/officeDocument/2006/relationships/slide" Target="slide22.xml"/><Relationship Id="rId4" Type="http://schemas.openxmlformats.org/officeDocument/2006/relationships/slide" Target="slide18.xml"/><Relationship Id="rId9" Type="http://schemas.openxmlformats.org/officeDocument/2006/relationships/slide" Target="slide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12.xml"/><Relationship Id="rId7" Type="http://schemas.openxmlformats.org/officeDocument/2006/relationships/slide" Target="slide1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20.xml"/><Relationship Id="rId5" Type="http://schemas.openxmlformats.org/officeDocument/2006/relationships/slide" Target="slide14.xml"/><Relationship Id="rId4" Type="http://schemas.openxmlformats.org/officeDocument/2006/relationships/slide" Target="slide18.xml"/><Relationship Id="rId9" Type="http://schemas.openxmlformats.org/officeDocument/2006/relationships/slide" Target="slide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 smtClean="0"/>
              <a:t>Урок </a:t>
            </a:r>
            <a:r>
              <a:rPr lang="ru-RU" b="1" dirty="0" smtClean="0"/>
              <a:t>в 5 </a:t>
            </a:r>
            <a:r>
              <a:rPr lang="ru-RU" b="1" dirty="0" smtClean="0"/>
              <a:t>классе по теме: </a:t>
            </a:r>
            <a:r>
              <a:rPr lang="ru-RU" sz="3600" b="1" dirty="0" smtClean="0"/>
              <a:t>«Признаки делимости на 2,5,10.»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201622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Учитель математики МБОУ СОШ №32 </a:t>
            </a:r>
            <a:r>
              <a:rPr lang="ru-RU" dirty="0" err="1" smtClean="0">
                <a:solidFill>
                  <a:schemeClr val="tx1"/>
                </a:solidFill>
              </a:rPr>
              <a:t>Толошева</a:t>
            </a:r>
            <a:r>
              <a:rPr lang="ru-RU" dirty="0" smtClean="0">
                <a:solidFill>
                  <a:schemeClr val="tx1"/>
                </a:solidFill>
              </a:rPr>
              <a:t> В.В. Станица Новоминская Каневской район Краснодарский край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902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2, 5, 10»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39220" y="2454140"/>
            <a:ext cx="3120936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Найдите НОК(15, 10)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61803" y="4659004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59832" y="2475656"/>
            <a:ext cx="3049220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hlinkClick r:id="rId5" action="ppaction://hlinksldjump"/>
              </a:rPr>
              <a:t>Назовите все делители числа 20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38764" y="4680520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6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084168" y="2459820"/>
            <a:ext cx="3058215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7" action="ppaction://hlinksldjump"/>
              </a:rPr>
              <a:t>Является ли число 17 простым?</a:t>
            </a:r>
            <a:endParaRPr lang="ru-RU" sz="32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8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6-tub-ru.yandex.net/i?id=163833332-21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52" y="1785926"/>
            <a:ext cx="421484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2, 5, 10»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61803" y="4659004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2475656"/>
            <a:ext cx="3049220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hlinkClick r:id="rId4" action="ppaction://hlinksldjump"/>
              </a:rPr>
              <a:t>Назовите все делители числа 20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38764" y="4680520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5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084168" y="2459820"/>
            <a:ext cx="3058215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6" action="ppaction://hlinksldjump"/>
              </a:rPr>
              <a:t>Является ли число 17 простым?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7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03647" y="2060849"/>
            <a:ext cx="4766543" cy="31876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Стрелка вправо 4">
            <a:hlinkClick r:id="rId4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2, 5, 10»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61803" y="4659004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38764" y="4680520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084168" y="2459820"/>
            <a:ext cx="3058215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5" action="ppaction://hlinksldjump"/>
              </a:rPr>
              <a:t>Является ли число 17 простым?</a:t>
            </a:r>
            <a:endParaRPr lang="ru-RU" sz="32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6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1-tub-ru.yandex.net/i?id=4395516-41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1857364"/>
            <a:ext cx="3929090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</a:t>
            </a:r>
            <a:br>
              <a:rPr lang="ru-RU" dirty="0" smtClean="0"/>
            </a:br>
            <a:r>
              <a:rPr lang="ru-RU" dirty="0" smtClean="0"/>
              <a:t>2, 5, 10»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61803" y="4659004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38764" y="4680520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5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5-tub-ru.yandex.net/i?id=142318845-36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714488"/>
            <a:ext cx="400052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</a:t>
            </a:r>
            <a:br>
              <a:rPr lang="ru-RU" dirty="0" smtClean="0"/>
            </a:br>
            <a:r>
              <a:rPr lang="ru-RU" dirty="0" smtClean="0"/>
              <a:t>2, 5, 10»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38764" y="4680520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7-tub-ru.yandex.net/i?id=287844381-35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928802"/>
            <a:ext cx="4069736" cy="321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ru-RU" dirty="0" smtClean="0"/>
              <a:t>С каким из этих словосочетаний вы встречаетесь впервые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348498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Простые и составные числа</a:t>
            </a:r>
          </a:p>
          <a:p>
            <a:pPr marL="514350" indent="-514350">
              <a:buAutoNum type="arabicPeriod"/>
            </a:pPr>
            <a:r>
              <a:rPr lang="ru-RU" dirty="0" smtClean="0"/>
              <a:t>Делители и кратные</a:t>
            </a:r>
          </a:p>
          <a:p>
            <a:pPr marL="514350" indent="-514350">
              <a:buAutoNum type="arabicPeriod"/>
            </a:pPr>
            <a:r>
              <a:rPr lang="ru-RU" dirty="0" smtClean="0"/>
              <a:t>Разложение числа на простые множители</a:t>
            </a:r>
          </a:p>
          <a:p>
            <a:pPr marL="514350" indent="-514350">
              <a:buAutoNum type="arabicPeriod"/>
            </a:pPr>
            <a:r>
              <a:rPr lang="ru-RU" dirty="0" smtClean="0"/>
              <a:t>НОД и НОК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Признаки делимости на 2, 5, 10.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027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</a:t>
            </a:r>
            <a:br>
              <a:rPr lang="ru-RU" dirty="0" smtClean="0"/>
            </a:br>
            <a:r>
              <a:rPr lang="ru-RU" dirty="0" smtClean="0"/>
              <a:t>2, 5, 10»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6-tub-ru.yandex.net/i?id=163833332-21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1571612"/>
            <a:ext cx="4071966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</a:t>
            </a:r>
            <a:br>
              <a:rPr lang="ru-RU" dirty="0" smtClean="0"/>
            </a:br>
            <a:r>
              <a:rPr lang="ru-RU" dirty="0" smtClean="0"/>
              <a:t>2, 5, 10»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47412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делимости на 2, 5, 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Число делится на 2 в том и только том случае, если оно оканчивается четной цифрой.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Число делится на 5 в том и только том случае, когда оно оканчивается цифрой 0 или цифрой 5.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Число делится на 10 в том и только том случае, когда его последней цифрой является 0.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43393" y="3536868"/>
            <a:ext cx="3312368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278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dirty="0" smtClean="0">
                <a:hlinkClick r:id="rId3" action="ppaction://hlinkpres?slideindex=1&amp;slidetitle="/>
              </a:rPr>
              <a:t>ФИЗМИНУТКА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221267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067128" cy="868958"/>
          </a:xfrm>
        </p:spPr>
        <p:txBody>
          <a:bodyPr/>
          <a:lstStyle/>
          <a:p>
            <a:r>
              <a:rPr lang="ru-RU" dirty="0" smtClean="0"/>
              <a:t>Дополнительное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420887"/>
            <a:ext cx="6840760" cy="27363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Используя один раз цифры 0,4,5 составить все возможные трехзначные числа </a:t>
            </a:r>
          </a:p>
          <a:p>
            <a:pPr marL="0" indent="0">
              <a:buNone/>
            </a:pPr>
            <a:r>
              <a:rPr lang="ru-RU" dirty="0" smtClean="0"/>
              <a:t>А) кратные десяти</a:t>
            </a:r>
          </a:p>
          <a:p>
            <a:pPr marL="0" indent="0">
              <a:buNone/>
            </a:pPr>
            <a:r>
              <a:rPr lang="ru-RU" dirty="0" smtClean="0"/>
              <a:t>Б) кратные двум</a:t>
            </a:r>
          </a:p>
          <a:p>
            <a:pPr marL="0" indent="0">
              <a:buNone/>
            </a:pPr>
            <a:r>
              <a:rPr lang="ru-RU" dirty="0" smtClean="0"/>
              <a:t>В) кратные пяти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098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/>
          <a:lstStyle/>
          <a:p>
            <a:r>
              <a:rPr lang="ru-RU" b="1" dirty="0" smtClean="0"/>
              <a:t>РЕШИТЕ ЗАДАЧУ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276871"/>
            <a:ext cx="6696744" cy="288032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Маше надо прочитать книгу в которой 77 страниц, она решила, что в день будет читать по 10 страниц. За сколько дней она прочитает книгу?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706880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449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Молодцы!!!</a:t>
            </a:r>
            <a:endParaRPr lang="ru-RU" sz="66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http://im2-tub-ru.yandex.net/i?id=738917745-05-72&amp;n=21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7358114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Устный счет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http://im2-tub-ru.yandex.net/i?id=738917745-05-72&amp;n=2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7358114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2, 5, 10»</a:t>
            </a:r>
            <a:endParaRPr lang="ru-RU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-15761" y="29076"/>
            <a:ext cx="3095542" cy="242854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Назовите все делители числа 15</a:t>
            </a:r>
            <a:endParaRPr lang="ru-RU" sz="32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-39220" y="2428549"/>
            <a:ext cx="3120936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5" action="ppaction://hlinksldjump"/>
              </a:rPr>
              <a:t>Найдите НОК(15, 10)</a:t>
            </a:r>
            <a:endParaRPr lang="ru-RU" sz="32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-61803" y="4633413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6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059832" y="2450065"/>
            <a:ext cx="3049220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hlinkClick r:id="rId7" action="ppaction://hlinksldjump"/>
              </a:rPr>
              <a:t>Назовите все делители числа 20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38764" y="4654929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8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109052" y="34756"/>
            <a:ext cx="3033331" cy="242854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9" action="ppaction://hlinksldjump"/>
              </a:rPr>
              <a:t>Является ли число 25 составным?</a:t>
            </a:r>
            <a:endParaRPr lang="ru-RU" sz="3200" b="1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2434229"/>
            <a:ext cx="3058215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10" action="ppaction://hlinksldjump"/>
              </a:rPr>
              <a:t>Является ли число 17 простым?</a:t>
            </a:r>
            <a:endParaRPr lang="ru-RU" sz="3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060214" y="4639093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11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081716" y="50592"/>
            <a:ext cx="3024409" cy="242854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12" action="ppaction://hlinksldjump"/>
              </a:rPr>
              <a:t>Найдите НОД(12, 18)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12923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1-tub-ru.yandex.net/i?id=4395516-41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571612"/>
            <a:ext cx="414340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0638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2, 5, 10»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-39220" y="2428549"/>
            <a:ext cx="3120936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Найдите НОК(15, 10)</a:t>
            </a:r>
            <a:endParaRPr lang="ru-RU" sz="32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-61803" y="4633413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81716" y="50592"/>
            <a:ext cx="3024409" cy="242854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5" action="ppaction://hlinksldjump"/>
              </a:rPr>
              <a:t>Найдите НОД(12, 18)</a:t>
            </a:r>
            <a:endParaRPr lang="ru-RU" sz="32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59832" y="2450065"/>
            <a:ext cx="3049220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hlinkClick r:id="rId6" action="ppaction://hlinksldjump"/>
              </a:rPr>
              <a:t>Назовите все делители числа 20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38764" y="4654929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7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109052" y="34756"/>
            <a:ext cx="3033331" cy="242854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8" action="ppaction://hlinksldjump"/>
              </a:rPr>
              <a:t>Является ли число 25 составным?</a:t>
            </a:r>
            <a:endParaRPr lang="ru-RU" sz="32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084168" y="2434229"/>
            <a:ext cx="3058215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9" action="ppaction://hlinksldjump"/>
              </a:rPr>
              <a:t>Является ли число 17 простым?</a:t>
            </a:r>
            <a:endParaRPr lang="ru-RU" sz="32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060214" y="4639093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10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5-tub-ru.yandex.net/i?id=142318845-36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85918" y="1428736"/>
            <a:ext cx="407196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48298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4048" y="1772816"/>
            <a:ext cx="3888432" cy="24482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Тема: «Признаки делимости на 2, 5, 10»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39220" y="2454140"/>
            <a:ext cx="3120936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3" action="ppaction://hlinksldjump"/>
              </a:rPr>
              <a:t>Найдите НОК(15, 10)</a:t>
            </a:r>
            <a:endParaRPr lang="ru-RU" sz="32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-61803" y="4659004"/>
            <a:ext cx="3145381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4" action="ppaction://hlinksldjump"/>
              </a:rPr>
              <a:t>Разложите число 8 на три множителя</a:t>
            </a:r>
            <a:endParaRPr lang="ru-RU" sz="32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059832" y="2475656"/>
            <a:ext cx="3049220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hlinkClick r:id="rId5" action="ppaction://hlinksldjump"/>
              </a:rPr>
              <a:t>Назовите все делители числа 20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038764" y="4680520"/>
            <a:ext cx="3073104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6" action="ppaction://hlinksldjump"/>
              </a:rPr>
              <a:t>Найдите НОД(10, 15)</a:t>
            </a:r>
            <a:endParaRPr lang="ru-RU" sz="3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109052" y="60347"/>
            <a:ext cx="3033331" cy="2428549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7" action="ppaction://hlinksldjump"/>
              </a:rPr>
              <a:t>Является ли число 25 составным?</a:t>
            </a:r>
            <a:endParaRPr lang="ru-RU" sz="32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084168" y="2459820"/>
            <a:ext cx="3058215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8" action="ppaction://hlinksldjump"/>
              </a:rPr>
              <a:t>Является ли число 17 простым?</a:t>
            </a:r>
            <a:endParaRPr lang="ru-RU" sz="32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6060214" y="4664684"/>
            <a:ext cx="3082169" cy="2204864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hlinkClick r:id="rId9" action="ppaction://hlinksldjump"/>
              </a:rPr>
              <a:t>Назовите все делители числа 12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531132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188640"/>
            <a:ext cx="8229600" cy="1143000"/>
          </a:xfrm>
        </p:spPr>
        <p:txBody>
          <a:bodyPr/>
          <a:lstStyle/>
          <a:p>
            <a:r>
              <a:rPr lang="ru-RU" b="1" dirty="0" smtClean="0"/>
              <a:t>Подумай еще раз!</a:t>
            </a:r>
            <a:endParaRPr lang="ru-RU" b="1" dirty="0"/>
          </a:p>
        </p:txBody>
      </p:sp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467544" y="6021288"/>
            <a:ext cx="2016224" cy="64807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Назад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http://im7-tub-ru.yandex.net/i?id=287844381-35-72&amp;n=21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1538" y="1714488"/>
            <a:ext cx="464347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28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152</TotalTime>
  <Words>564</Words>
  <Application>Microsoft Office PowerPoint</Application>
  <PresentationFormat>Экран (4:3)</PresentationFormat>
  <Paragraphs>95</Paragraphs>
  <Slides>27</Slides>
  <Notes>0</Notes>
  <HiddenSlides>17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Урок в 5 классе по теме: «Признаки делимости на 2,5,10.»</vt:lpstr>
      <vt:lpstr>С каким из этих словосочетаний вы встречаетесь впервые</vt:lpstr>
      <vt:lpstr>Устный счет</vt:lpstr>
      <vt:lpstr>Тема: «Признаки делимости на 2, 5, 10»</vt:lpstr>
      <vt:lpstr>Подумай еще раз!</vt:lpstr>
      <vt:lpstr>Тема: «Признаки делимости на 2, 5, 10»</vt:lpstr>
      <vt:lpstr>Подумай еще раз!</vt:lpstr>
      <vt:lpstr>Тема: «Признаки делимости на 2, 5, 10»</vt:lpstr>
      <vt:lpstr>Подумай еще раз!</vt:lpstr>
      <vt:lpstr>Тема: «Признаки делимости на 2, 5, 10»</vt:lpstr>
      <vt:lpstr>Подумай еще раз!</vt:lpstr>
      <vt:lpstr>Тема: «Признаки делимости на 2, 5, 10»</vt:lpstr>
      <vt:lpstr>Подумай еще раз!</vt:lpstr>
      <vt:lpstr>Тема: «Признаки делимости на 2, 5, 10»</vt:lpstr>
      <vt:lpstr>Подумай еще раз!</vt:lpstr>
      <vt:lpstr>Тема: «Признаки делимости на  2, 5, 10»</vt:lpstr>
      <vt:lpstr>Подумай еще раз!</vt:lpstr>
      <vt:lpstr>Тема: «Признаки делимости на  2, 5, 10»</vt:lpstr>
      <vt:lpstr>Подумай еще раз!</vt:lpstr>
      <vt:lpstr>Тема: «Признаки делимости на  2, 5, 10»</vt:lpstr>
      <vt:lpstr>Подумай еще раз!</vt:lpstr>
      <vt:lpstr>Тема: «Признаки делимости на  2, 5, 10»</vt:lpstr>
      <vt:lpstr>Признаки делимости на 2, 5, 10</vt:lpstr>
      <vt:lpstr>ФИЗМИНУТКА</vt:lpstr>
      <vt:lpstr>Дополнительное задание</vt:lpstr>
      <vt:lpstr>РЕШИТЕ ЗАДАЧУ</vt:lpstr>
      <vt:lpstr>Молодцы!!!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СЧЕТ</dc:title>
  <dc:creator>Алина</dc:creator>
  <cp:lastModifiedBy>User</cp:lastModifiedBy>
  <cp:revision>20</cp:revision>
  <dcterms:created xsi:type="dcterms:W3CDTF">2013-06-29T20:45:45Z</dcterms:created>
  <dcterms:modified xsi:type="dcterms:W3CDTF">2014-05-26T04:56:53Z</dcterms:modified>
</cp:coreProperties>
</file>