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3" r:id="rId17"/>
    <p:sldId id="274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E3186-0075-402E-9AFF-1A54FD3A1920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BF45-A55C-4282-977E-98001968C74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9E206-3D86-4AF5-9B32-DD7460B091B6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ABF6A-C63C-4758-92B5-8EA451A0F0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21C42-5E39-4D3D-902C-CD43028DF10B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39241-E481-439A-99B6-6DE7DC2B970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CA1C2-38C3-44C7-831E-7147DC38B62D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26A15-9D6C-41EF-A8E7-0ED499F712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01FB5-B5A0-4991-8713-272636F47961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B817E-C51D-4989-A28A-3C4A8678961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F1841-A0DD-4262-A479-CEC0C32B8937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53869-9CBF-497D-82B5-70A1C0AFF27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129A-B843-4F03-A7A4-7BA2E44272FA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00D57-D549-480F-AFE4-2DCD0FD9BA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F44D4-5919-4A1A-9DE4-C0BB0D64648C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954E9-CA92-4C22-B8E2-DC7DC652FD2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DDF04-7C74-480D-8738-D2E8F4D2008E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CA278-9EFC-4C5A-942A-65D1569FF82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BFC3E-9402-4696-B39C-7D63A6387C21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3BFDF-3CFD-4A49-9E52-CD021C0E6AB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E2A75-42DC-42F4-859D-156A82962A62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0E0FB-5DF1-43B5-B1C3-CD9B7A7B8F4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7DC105-9485-4296-932E-F52167DF0988}" type="datetimeFigureOut">
              <a:rPr lang="ru-RU"/>
              <a:pPr>
                <a:defRPr/>
              </a:pPr>
              <a:t>05.05.2014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844C5C-FB5A-427A-A8AC-70E51D1A79E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6" descr="i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9552" y="980728"/>
            <a:ext cx="7704856" cy="2934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КОЛЛАЖ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 НА УРОКАХ ИСТОРИИ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989763" y="4652963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4338" name="Содержимое 3" descr="8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-396552" y="2276872"/>
            <a:ext cx="10411760" cy="258532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Что такое коллаж?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Для чего он нужен?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\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5362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0" y="404664"/>
            <a:ext cx="9144000" cy="63248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5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Коллаж-это когда из разнообразных кусочков, вполне понятных предметов создается изображение, которое по смыслу представляет из себя нечто совершенно другое, т.е. поэтическая метафора, но только не словами, как привыкли историки, а изображениями</a:t>
            </a:r>
            <a:r>
              <a:rPr lang="ru-RU" sz="45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6386" name="Содержимое 3" descr="569742_original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" y="0"/>
            <a:ext cx="5436096" cy="66941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9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Коллаж используется для получения эффекта неожиданности от сочетания разнообразных исторических событий, а также ради эмоциональной  насыщенности и остроты произведения.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832475"/>
          </a:xfrm>
        </p:spPr>
        <p:txBody>
          <a:bodyPr>
            <a:normAutofit lnSpcReduction="1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32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нашей школе введена такая творческая работа, с целью развития фантазии учеников и хорошего усвоения школьного курса истории. Ведь история- это большой объем словесной информации,  которую всю запомнить невозможно,  НО с помощью коллажей невозможное стало возможным. У детей больше развита зрительная память, чем визуальная, следовательно,  им легче воспринимать  коллажи, с помощью которых проще запомнить словесную информацию.</a:t>
            </a:r>
            <a:endParaRPr lang="ru-RU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8434" name="Содержимое 3" descr="IMAG45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9458" name="Содержимое 3" descr="IMAG45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trips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0482" name="Содержимое 3" descr="IMAG45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1506" name="Содержимое 3" descr="IMAG453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2530" name="Содержимое 3" descr="IMAG453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4975" cy="6858000"/>
          </a:xfrm>
        </p:spPr>
      </p:pic>
    </p:spTree>
  </p:cSld>
  <p:clrMapOvr>
    <a:masterClrMapping/>
  </p:clrMapOvr>
  <p:transition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0274" y="260648"/>
            <a:ext cx="9074087" cy="53860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900" b="1" dirty="0">
                <a:ln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rPr>
              <a:t>Битва за Москву 30 сентября 1941-20 апреля 1942 г.г.</a:t>
            </a:r>
          </a:p>
        </p:txBody>
      </p:sp>
      <p:pic>
        <p:nvPicPr>
          <p:cNvPr id="6" name="Рисунок 5" descr="IMAG44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633364" y="-652637"/>
            <a:ext cx="5877273" cy="9143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17 июля 1942-2 февраля 1943 г.г. </a:t>
            </a:r>
            <a:endParaRPr lang="ru-RU" dirty="0"/>
          </a:p>
        </p:txBody>
      </p:sp>
      <p:pic>
        <p:nvPicPr>
          <p:cNvPr id="6" name="Содержимое 5" descr="IMAG44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908720" y="0"/>
            <a:ext cx="13007607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Блокада Ленинграда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8 сентября 1941-27 января 1944 г.г.</a:t>
            </a:r>
          </a:p>
        </p:txBody>
      </p:sp>
      <p:pic>
        <p:nvPicPr>
          <p:cNvPr id="6" name="Рисунок 5" descr="Блокада Ленинград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6626" name="Содержимое 3" descr="IMAG453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0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6" name="Picture 2" descr="C:\Users\Ульяна\Desktop\презен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74" name="Содержимое 3" descr="IMAG494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9698" name="Содержимое 3" descr="IMAG494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4" name="Содержимое 3" descr="mail.google.com_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48680"/>
            <a:ext cx="8568952" cy="59093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cs typeface="+mn-cs"/>
              </a:rPr>
              <a:t>Таким образом, с помощью коллажей мы пришли к высоким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cs typeface="+mn-cs"/>
              </a:rPr>
              <a:t>показателям успеваемости по истории в средних и старших классах!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mac-ic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971600" y="2420888"/>
            <a:ext cx="711342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/>
                <a:solidFill>
                  <a:schemeClr val="accent3"/>
                </a:solidFill>
                <a:latin typeface="+mn-lt"/>
                <a:cs typeface="+mn-cs"/>
              </a:rPr>
              <a:t>Спасибо за внимание!</a:t>
            </a:r>
          </a:p>
        </p:txBody>
      </p:sp>
      <p:sp>
        <p:nvSpPr>
          <p:cNvPr id="7" name="Улыбающееся лицо 6"/>
          <p:cNvSpPr/>
          <p:nvPr/>
        </p:nvSpPr>
        <p:spPr>
          <a:xfrm>
            <a:off x="3635375" y="3284538"/>
            <a:ext cx="1368425" cy="1296987"/>
          </a:xfrm>
          <a:prstGeom prst="smileyFac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107</TotalTime>
  <Words>56</Words>
  <Application>Microsoft Office PowerPoint</Application>
  <PresentationFormat>Экран (4:3)</PresentationFormat>
  <Paragraphs>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Times New Roman</vt:lpstr>
      <vt:lpstr>Wingdings 2</vt:lpstr>
      <vt:lpstr>Wingdings</vt:lpstr>
      <vt:lpstr>Wingdings 3</vt:lpstr>
      <vt:lpstr>Calibri</vt:lpstr>
      <vt:lpstr>Апекс</vt:lpstr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Ульяна</dc:creator>
  <cp:lastModifiedBy>WiZaRd</cp:lastModifiedBy>
  <cp:revision>16</cp:revision>
  <dcterms:created xsi:type="dcterms:W3CDTF">2014-03-16T12:52:55Z</dcterms:created>
  <dcterms:modified xsi:type="dcterms:W3CDTF">2014-05-05T05:18:12Z</dcterms:modified>
</cp:coreProperties>
</file>