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91701-25A8-4BE3-8CEC-C492D3999982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3D4CA-E7F0-4DE4-B153-2EFA6CAE13B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75856" y="764704"/>
            <a:ext cx="420737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6600" b="1" i="0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Ma famille </a:t>
            </a:r>
            <a:endParaRPr kumimoji="0" lang="ru-RU" sz="66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libri" pitchFamily="34" charset="0"/>
              <a:ea typeface="Open Sans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6600" b="1" i="0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et moi</a:t>
            </a:r>
            <a:endParaRPr kumimoji="0" lang="fr-FR" sz="66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404664"/>
            <a:ext cx="73579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fr-FR" sz="5400" b="1" i="0" u="none" strike="noStrike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Le neuf novembre, lundi.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1628800"/>
            <a:ext cx="23487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Thème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:</a:t>
            </a:r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8" name="Рисунок 7" descr="family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3573016"/>
            <a:ext cx="3888432" cy="259747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LA MAIN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b="1" dirty="0"/>
              <a:t>Le pouce, c’est la grand-mère</a:t>
            </a:r>
            <a:br>
              <a:rPr lang="fr-FR" b="1" dirty="0"/>
            </a:br>
            <a:r>
              <a:rPr lang="fr-FR" b="1" dirty="0"/>
              <a:t>Qui tricote, l’air songeur;</a:t>
            </a:r>
            <a:br>
              <a:rPr lang="fr-FR" b="1" dirty="0"/>
            </a:br>
            <a:r>
              <a:rPr lang="fr-FR" b="1" dirty="0"/>
              <a:t>L’index, le papa grondeur</a:t>
            </a:r>
            <a:br>
              <a:rPr lang="fr-FR" b="1" dirty="0"/>
            </a:br>
            <a:r>
              <a:rPr lang="fr-FR" b="1" dirty="0"/>
              <a:t>Qui commande, un peu sévère;</a:t>
            </a:r>
            <a:br>
              <a:rPr lang="fr-FR" b="1" dirty="0"/>
            </a:br>
            <a:r>
              <a:rPr lang="fr-FR" b="1" dirty="0"/>
              <a:t>Le majeur, le bon-papa</a:t>
            </a:r>
            <a:br>
              <a:rPr lang="fr-FR" b="1" dirty="0"/>
            </a:br>
            <a:r>
              <a:rPr lang="fr-FR" b="1" dirty="0"/>
              <a:t>Qui raconte Ali-Baba;</a:t>
            </a:r>
            <a:br>
              <a:rPr lang="fr-FR" b="1" dirty="0"/>
            </a:br>
            <a:r>
              <a:rPr lang="fr-FR" b="1" dirty="0"/>
              <a:t>L’annulaire, la maman</a:t>
            </a:r>
            <a:br>
              <a:rPr lang="fr-FR" b="1" dirty="0"/>
            </a:br>
            <a:r>
              <a:rPr lang="fr-FR" b="1" dirty="0"/>
              <a:t>Qui lave, frotte, cuisine,</a:t>
            </a:r>
            <a:br>
              <a:rPr lang="fr-FR" b="1" dirty="0"/>
            </a:br>
            <a:r>
              <a:rPr lang="fr-FR" b="1" dirty="0"/>
              <a:t>Coud et repasse en chantant;</a:t>
            </a:r>
            <a:br>
              <a:rPr lang="fr-FR" b="1" dirty="0"/>
            </a:br>
            <a:r>
              <a:rPr lang="fr-FR" b="1" dirty="0"/>
              <a:t>L’auriculaire, l’enfant</a:t>
            </a:r>
            <a:br>
              <a:rPr lang="fr-FR" b="1" dirty="0"/>
            </a:br>
            <a:r>
              <a:rPr lang="fr-FR" b="1" dirty="0"/>
              <a:t>Qui sourit dans ses courtines,</a:t>
            </a:r>
            <a:br>
              <a:rPr lang="fr-FR" b="1" dirty="0"/>
            </a:br>
            <a:r>
              <a:rPr lang="fr-FR" b="1" dirty="0"/>
              <a:t>Toujours vif, toujours content</a:t>
            </a:r>
            <a:endParaRPr lang="ru-RU" b="1" dirty="0"/>
          </a:p>
        </p:txBody>
      </p:sp>
      <p:pic>
        <p:nvPicPr>
          <p:cNvPr id="4" name="Рисунок 3" descr="Ha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2348880"/>
            <a:ext cx="3384376" cy="29740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ec54039a67539a66d76b2b1288dc28f_extended_family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7" y="2079750"/>
            <a:ext cx="6048672" cy="402614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332656"/>
            <a:ext cx="940353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papa </a:t>
            </a:r>
            <a:r>
              <a:rPr lang="fr-FR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maman</a:t>
            </a:r>
            <a:r>
              <a:rPr lang="fr-FR" sz="36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, </a:t>
            </a:r>
            <a:r>
              <a:rPr lang="fr-FR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grand-mère, grand-père</a:t>
            </a:r>
            <a:r>
              <a:rPr lang="fr-FR" sz="36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, </a:t>
            </a:r>
            <a:r>
              <a:rPr lang="fr-FR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l'enfant, </a:t>
            </a:r>
          </a:p>
          <a:p>
            <a:pPr algn="ctr"/>
            <a:r>
              <a:rPr lang="fr-FR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fermier, ouvrier, vendeuse, professeur, </a:t>
            </a:r>
          </a:p>
          <a:p>
            <a:pPr algn="ctr"/>
            <a:r>
              <a:rPr lang="fr-FR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b</a:t>
            </a:r>
            <a:r>
              <a:rPr lang="fr-FR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ibliothècaire, ménagère, employée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7242" y="476672"/>
            <a:ext cx="7951536" cy="46166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fr-FR" sz="54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Plan du récit «Ma famille»: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5400" b="1" i="0" u="none" strike="noStrike" cap="none" spc="0" normalizeH="0" baseline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4400" b="1" i="0" u="none" strike="noStrike" cap="none" spc="0" normalizeH="0" baseline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Présente</a:t>
            </a:r>
            <a:r>
              <a:rPr kumimoji="0" lang="ru-RU" sz="44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 </a:t>
            </a:r>
            <a:r>
              <a:rPr kumimoji="0" lang="ru-RU" sz="4400" b="1" i="0" u="none" strike="noStrike" cap="none" spc="0" normalizeH="0" baseline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ta</a:t>
            </a:r>
            <a:r>
              <a:rPr kumimoji="0" lang="ru-RU" sz="44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 </a:t>
            </a:r>
            <a:r>
              <a:rPr kumimoji="0" lang="ru-RU" sz="4400" b="1" i="0" u="none" strike="noStrike" cap="none" spc="0" normalizeH="0" baseline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famille</a:t>
            </a:r>
            <a:endParaRPr kumimoji="0" lang="ru-RU" sz="4400" b="1" i="0" u="none" strike="noStrike" cap="none" spc="0" normalizeH="0" baseline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fr-FR" sz="44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Fais le portrait de ta mère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fr-FR" sz="44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 (père, soeur, frère etc.)</a:t>
            </a:r>
            <a:endParaRPr kumimoji="0" lang="ru-RU" sz="4400" b="1" i="0" u="none" strike="noStrike" cap="none" spc="0" normalizeH="0" baseline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fr-FR" sz="44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Pourquoi aimes-tu ta famille</a:t>
            </a:r>
            <a:r>
              <a:rPr kumimoji="0" lang="fr-FR" sz="54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?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95536" y="260648"/>
            <a:ext cx="8208912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842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LA FAMILLE DARIENNE                    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 famille est petite : nous ne sommes que trois : moi, ma maman et mon papa. Je n’ai ni soeur, ni frère, pourtant je ne me sens pas seule, j’ai beaucoup d’amis. Et ma meilleure amie est pour moi comme une soeur : on partage tout. Ma mère, elle, a trois frères, tous plus âgés qu’elle. Elle est la benjamine de la famille, comme on dit.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Cela veut dire « la plus petite». Comme j’ai trois oncles, j’ai beaucoup de cousins et cousines, mais on ne se voit presque pas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11560" y="3717032"/>
            <a:ext cx="748883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ne +verbe +que –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только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ni... ni... –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ни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…,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ни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sentir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(III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gr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 – чувствовать себя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partager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(I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gr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 – делить, делиться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plus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âgé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старше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le benjamin, la benjamine –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самый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младший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-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ая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cousin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cousine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двоюродный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брат, сестра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83568" y="107920"/>
            <a:ext cx="806489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342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Составьте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синквейн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 тексту: «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famille</a:t>
            </a:r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»: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3425" algn="l"/>
              </a:tabLst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3425" algn="l"/>
              </a:tabLst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______________(Que?)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3425" algn="l"/>
              </a:tabLst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_____________, ____________Quel(le)? Comment?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3425" algn="l"/>
              </a:tabLst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_____________, _____________, _____________(Les 3 verbes qui caractérisent l’action).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3425" algn="l"/>
              </a:tabLst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 ____________  ____________  ____________  ___________(La proposition (4 mots).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3425" algn="l"/>
              </a:tabLst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5. ____________ (Le synonyme du thème)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291</Words>
  <Application>Microsoft Office PowerPoint</Application>
  <PresentationFormat>Экран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LA MAIN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Б-Микушкинская сош</dc:creator>
  <cp:lastModifiedBy>Б-Микушкинская сош</cp:lastModifiedBy>
  <cp:revision>17</cp:revision>
  <dcterms:created xsi:type="dcterms:W3CDTF">2015-10-30T07:15:21Z</dcterms:created>
  <dcterms:modified xsi:type="dcterms:W3CDTF">2015-10-30T09:59:06Z</dcterms:modified>
</cp:coreProperties>
</file>