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69FE9-AC2B-4781-AA52-FE075BF1B04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3B07-ABD5-458A-A057-BFEA6FFC7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4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3B07-ABD5-458A-A057-BFEA6FFC7C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7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5BEE-A1BE-4FD4-B388-CF61D52EEAA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0BD9749-8C9D-418C-977A-82D0FDB286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5BEE-A1BE-4FD4-B388-CF61D52EEAA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9749-8C9D-418C-977A-82D0FDB28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5BEE-A1BE-4FD4-B388-CF61D52EEAA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9749-8C9D-418C-977A-82D0FDB28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5BEE-A1BE-4FD4-B388-CF61D52EEAA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9749-8C9D-418C-977A-82D0FDB286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5BEE-A1BE-4FD4-B388-CF61D52EEAA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BD9749-8C9D-418C-977A-82D0FDB286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5BEE-A1BE-4FD4-B388-CF61D52EEAA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9749-8C9D-418C-977A-82D0FDB286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5BEE-A1BE-4FD4-B388-CF61D52EEAA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9749-8C9D-418C-977A-82D0FDB286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5BEE-A1BE-4FD4-B388-CF61D52EEAA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9749-8C9D-418C-977A-82D0FDB28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5BEE-A1BE-4FD4-B388-CF61D52EEAA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9749-8C9D-418C-977A-82D0FDB28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5BEE-A1BE-4FD4-B388-CF61D52EEAA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9749-8C9D-418C-977A-82D0FDB286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5BEE-A1BE-4FD4-B388-CF61D52EEAA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BD9749-8C9D-418C-977A-82D0FDB286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B35BEE-A1BE-4FD4-B388-CF61D52EEAA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0BD9749-8C9D-418C-977A-82D0FDB286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933056"/>
            <a:ext cx="3196208" cy="867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Подготовил: учитель русского </a:t>
            </a:r>
            <a:r>
              <a:rPr lang="ru-RU" dirty="0" err="1" smtClean="0"/>
              <a:t>язка</a:t>
            </a:r>
            <a:r>
              <a:rPr lang="ru-RU" dirty="0" smtClean="0"/>
              <a:t> и литературы, Зубко Е.Н.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Тест по повести </a:t>
            </a:r>
            <a:r>
              <a:rPr lang="ru-RU" dirty="0" smtClean="0"/>
              <a:t>А.  </a:t>
            </a:r>
            <a:r>
              <a:rPr lang="ru-RU" dirty="0" smtClean="0"/>
              <a:t>Погорельского </a:t>
            </a:r>
            <a:r>
              <a:rPr lang="ru-RU" dirty="0" smtClean="0"/>
              <a:t>«Чёрная </a:t>
            </a:r>
            <a:r>
              <a:rPr lang="ru-RU" dirty="0" smtClean="0"/>
              <a:t>курица или подземные </a:t>
            </a:r>
            <a:r>
              <a:rPr lang="ru-RU" dirty="0" smtClean="0"/>
              <a:t>жители»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09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568952" cy="1643782"/>
          </a:xfrm>
        </p:spPr>
        <p:txBody>
          <a:bodyPr>
            <a:normAutofit/>
          </a:bodyPr>
          <a:lstStyle/>
          <a:p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9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/>
              </a:rPr>
              <a:t>. 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Что такое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/>
              </a:rPr>
              <a:t> 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«зимние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/>
              </a:rPr>
              <a:t> 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вакации»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2348880"/>
            <a:ext cx="3096344" cy="374712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а)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зимние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каникулы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б)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прививки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зимой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в)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катание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на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санках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3312367" cy="3528392"/>
          </a:xfrm>
        </p:spPr>
      </p:pic>
    </p:spTree>
    <p:extLst>
      <p:ext uri="{BB962C8B-B14F-4D97-AF65-F5344CB8AC3E}">
        <p14:creationId xmlns:p14="http://schemas.microsoft.com/office/powerpoint/2010/main" val="24342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48880"/>
            <a:ext cx="5109527" cy="4260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08912" cy="792088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Как зовут главного героя сказки?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2492896"/>
            <a:ext cx="4104456" cy="26642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Антоша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Б)Андрюша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В)Алеша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5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2. Где происходит действие сказочной повести?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556792"/>
            <a:ext cx="3960440" cy="45365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</a:rPr>
              <a:t>А) В </a:t>
            </a: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</a:rPr>
              <a:t>тридевятом государстве</a:t>
            </a: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б)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</a:rPr>
              <a:t>В </a:t>
            </a: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</a:rPr>
              <a:t>Москве</a:t>
            </a: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в)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</a:rPr>
              <a:t>В </a:t>
            </a: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</a:rPr>
              <a:t>Санкт-Петербурге</a:t>
            </a: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251498" cy="4464496"/>
          </a:xfrm>
        </p:spPr>
      </p:pic>
    </p:spTree>
    <p:extLst>
      <p:ext uri="{BB962C8B-B14F-4D97-AF65-F5344CB8AC3E}">
        <p14:creationId xmlns:p14="http://schemas.microsoft.com/office/powerpoint/2010/main" val="37793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753944" cy="5170586"/>
          </a:xfrm>
        </p:spPr>
        <p:txBody>
          <a:bodyPr>
            <a:no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</a:b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/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3</a:t>
            </a:r>
            <a:r>
              <a:rPr lang="ru-RU" sz="44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Укажите возраст</a:t>
            </a:r>
            <a:r>
              <a:rPr lang="ru-RU" sz="4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главного героя: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</a:b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/>
            </a:r>
            <a:b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а)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6-7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лет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б)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8-9</a:t>
            </a:r>
            <a:r>
              <a:rPr lang="ru-RU" sz="4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лет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в)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9-10</a:t>
            </a:r>
            <a:r>
              <a:rPr lang="ru-RU" sz="4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лет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3187582" cy="4176887"/>
          </a:xfrm>
        </p:spPr>
      </p:pic>
    </p:spTree>
    <p:extLst>
      <p:ext uri="{BB962C8B-B14F-4D97-AF65-F5344CB8AC3E}">
        <p14:creationId xmlns:p14="http://schemas.microsoft.com/office/powerpoint/2010/main" val="20507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800200"/>
          </a:xfrm>
        </p:spPr>
        <p:txBody>
          <a:bodyPr>
            <a:normAutofit/>
          </a:bodyPr>
          <a:lstStyle/>
          <a:p>
            <a:r>
              <a:rPr lang="ru-RU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4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.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 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Чем он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занимался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по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воскресеньям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и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праздничным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</a:rPr>
              <a:t>дням?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9640" y="2447176"/>
            <a:ext cx="3657600" cy="307005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отправлялся</a:t>
            </a:r>
            <a:r>
              <a:rPr lang="ru-RU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родительский дом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б)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оставался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один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читал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в)</a:t>
            </a:r>
            <a:r>
              <a:rPr lang="ru-RU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учился и работал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6872"/>
            <a:ext cx="3024336" cy="3744416"/>
          </a:xfrm>
        </p:spPr>
      </p:pic>
    </p:spTree>
    <p:extLst>
      <p:ext uri="{BB962C8B-B14F-4D97-AF65-F5344CB8AC3E}">
        <p14:creationId xmlns:p14="http://schemas.microsoft.com/office/powerpoint/2010/main" val="14391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31191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5.Где</a:t>
            </a:r>
            <a:r>
              <a:rPr lang="ru-RU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воспитывался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мальчик?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2708920"/>
            <a:ext cx="2423864" cy="3168352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) в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пансионате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в пансионе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в гимназии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82" y="1600200"/>
            <a:ext cx="3417235" cy="4495800"/>
          </a:xfrm>
        </p:spPr>
      </p:pic>
    </p:spTree>
    <p:extLst>
      <p:ext uri="{BB962C8B-B14F-4D97-AF65-F5344CB8AC3E}">
        <p14:creationId xmlns:p14="http://schemas.microsoft.com/office/powerpoint/2010/main" val="21429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2435870"/>
          </a:xfrm>
        </p:spPr>
        <p:txBody>
          <a:bodyPr>
            <a:normAutofit fontScale="90000"/>
          </a:bodyPr>
          <a:lstStyle/>
          <a:p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6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. 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Закончи мудрое изречение, произнесенное Чернушкой: «Пороки обыкновенно входят в дверь, а выходят в …»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2852936"/>
            <a:ext cx="2530544" cy="32430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</a:rPr>
              <a:t>А)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</a:rPr>
              <a:t>окно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</a:rPr>
              <a:t>б)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</a:rPr>
              <a:t>трубу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</a:rPr>
              <a:t>в)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</a:rPr>
              <a:t>в щёлочку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032448" cy="4248472"/>
          </a:xfrm>
        </p:spPr>
      </p:pic>
    </p:spTree>
    <p:extLst>
      <p:ext uri="{BB962C8B-B14F-4D97-AF65-F5344CB8AC3E}">
        <p14:creationId xmlns:p14="http://schemas.microsoft.com/office/powerpoint/2010/main" val="33959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71579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7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. 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О чем попросила мальчика кухарка с большим ножом?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2636912"/>
            <a:ext cx="3816424" cy="33870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А)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нарезать лук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б)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проследить за кастрюлей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в)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поймать курицу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2775831" cy="3171056"/>
          </a:xfrm>
        </p:spPr>
      </p:pic>
    </p:spTree>
    <p:extLst>
      <p:ext uri="{BB962C8B-B14F-4D97-AF65-F5344CB8AC3E}">
        <p14:creationId xmlns:p14="http://schemas.microsoft.com/office/powerpoint/2010/main" val="22012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931814"/>
          </a:xfrm>
        </p:spPr>
        <p:txBody>
          <a:bodyPr>
            <a:norm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8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 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Каким было наказание за невыученный урок?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2564904"/>
            <a:ext cx="3600400" cy="3531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сидеть в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комнате  б)убираться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в пансионе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в)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исключение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из пансиона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77" y="2492896"/>
            <a:ext cx="3420879" cy="3603104"/>
          </a:xfrm>
        </p:spPr>
      </p:pic>
    </p:spTree>
    <p:extLst>
      <p:ext uri="{BB962C8B-B14F-4D97-AF65-F5344CB8AC3E}">
        <p14:creationId xmlns:p14="http://schemas.microsoft.com/office/powerpoint/2010/main" val="39759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438</TotalTime>
  <Words>116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Тест по повести А.  Погорельского «Чёрная курица или подземные жители»</vt:lpstr>
      <vt:lpstr>             1. Как зовут главного героя сказки?</vt:lpstr>
      <vt:lpstr>2. Где происходит действие сказочной повести?</vt:lpstr>
      <vt:lpstr>  3. Укажите возраст главного героя:   а)6-7 лет б)8-9 лет в)9-10 лет</vt:lpstr>
      <vt:lpstr>4.  Чем он занимался по воскресеньям и праздничным дням?</vt:lpstr>
      <vt:lpstr>5.Где воспитывался мальчик? </vt:lpstr>
      <vt:lpstr>6. Закончи мудрое изречение, произнесенное Чернушкой: «Пороки обыкновенно входят в дверь, а выходят в …» </vt:lpstr>
      <vt:lpstr>7. О чем попросила мальчика кухарка с большим ножом? </vt:lpstr>
      <vt:lpstr>8. Каким было наказание за невыученный урок? </vt:lpstr>
      <vt:lpstr>9. Что такое «зимние вакации»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Мама</cp:lastModifiedBy>
  <cp:revision>18</cp:revision>
  <dcterms:created xsi:type="dcterms:W3CDTF">2015-10-24T11:59:33Z</dcterms:created>
  <dcterms:modified xsi:type="dcterms:W3CDTF">2015-11-01T09:54:30Z</dcterms:modified>
</cp:coreProperties>
</file>