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2" r:id="rId4"/>
    <p:sldId id="259" r:id="rId5"/>
    <p:sldId id="261" r:id="rId6"/>
    <p:sldId id="271" r:id="rId7"/>
    <p:sldId id="269" r:id="rId8"/>
    <p:sldId id="260" r:id="rId9"/>
    <p:sldId id="268" r:id="rId10"/>
    <p:sldId id="267" r:id="rId11"/>
    <p:sldId id="273" r:id="rId12"/>
    <p:sldId id="257" r:id="rId13"/>
    <p:sldId id="274" r:id="rId14"/>
    <p:sldId id="275" r:id="rId15"/>
    <p:sldId id="276" r:id="rId16"/>
    <p:sldId id="272" r:id="rId17"/>
    <p:sldId id="265" r:id="rId18"/>
    <p:sldId id="263" r:id="rId19"/>
    <p:sldId id="264" r:id="rId20"/>
    <p:sldId id="25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753A7-8BBD-4361-9E54-0866DC421B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7696AC7-2456-4B19-9754-0B60BDCBE56A}">
      <dgm:prSet/>
      <dgm:spPr/>
      <dgm:t>
        <a:bodyPr/>
        <a:lstStyle/>
        <a:p>
          <a:pPr rtl="0"/>
          <a:r>
            <a:rPr lang="ru-RU" dirty="0" smtClean="0"/>
            <a:t>Религия древних египтян отражала специфику природных условий долины Нила, особенности социально-экономического и политического развития древнеегипетского общества. </a:t>
          </a:r>
          <a:endParaRPr lang="ru-RU" dirty="0"/>
        </a:p>
      </dgm:t>
    </dgm:pt>
    <dgm:pt modelId="{D9BF1612-99CC-48BE-90E4-70CA425C14A0}" type="parTrans" cxnId="{F793139E-5F33-45A3-906E-A6FE68009E04}">
      <dgm:prSet/>
      <dgm:spPr/>
      <dgm:t>
        <a:bodyPr/>
        <a:lstStyle/>
        <a:p>
          <a:endParaRPr lang="ru-RU"/>
        </a:p>
      </dgm:t>
    </dgm:pt>
    <dgm:pt modelId="{5752FC1C-962A-4AF1-9E01-C2CF0E17A389}" type="sibTrans" cxnId="{F793139E-5F33-45A3-906E-A6FE68009E04}">
      <dgm:prSet/>
      <dgm:spPr/>
      <dgm:t>
        <a:bodyPr/>
        <a:lstStyle/>
        <a:p>
          <a:endParaRPr lang="ru-RU"/>
        </a:p>
      </dgm:t>
    </dgm:pt>
    <dgm:pt modelId="{A5F5FDBA-3815-4154-8C4C-FEB65F61219D}">
      <dgm:prSet/>
      <dgm:spPr/>
      <dgm:t>
        <a:bodyPr/>
        <a:lstStyle/>
        <a:p>
          <a:pPr rtl="0"/>
          <a:r>
            <a:rPr lang="ru-RU" dirty="0" smtClean="0"/>
            <a:t>Объектами почитания были солнце, река Нил, губительная пустыня, фараон - организатор ирригационной системы земледелия, повелитель людей и стихийных сил и др. </a:t>
          </a:r>
          <a:endParaRPr lang="ru-RU" dirty="0"/>
        </a:p>
      </dgm:t>
    </dgm:pt>
    <dgm:pt modelId="{D453387F-DF1B-418A-A2E0-92C88D947C88}" type="parTrans" cxnId="{2CB98A32-0FA4-4F34-9047-97628AA891B0}">
      <dgm:prSet/>
      <dgm:spPr/>
      <dgm:t>
        <a:bodyPr/>
        <a:lstStyle/>
        <a:p>
          <a:endParaRPr lang="ru-RU"/>
        </a:p>
      </dgm:t>
    </dgm:pt>
    <dgm:pt modelId="{ECEE0C6A-4782-43D2-A9B6-6DE2C9DCF0BA}" type="sibTrans" cxnId="{2CB98A32-0FA4-4F34-9047-97628AA891B0}">
      <dgm:prSet/>
      <dgm:spPr/>
      <dgm:t>
        <a:bodyPr/>
        <a:lstStyle/>
        <a:p>
          <a:endParaRPr lang="ru-RU"/>
        </a:p>
      </dgm:t>
    </dgm:pt>
    <dgm:pt modelId="{9C22A69A-EA79-46B7-9043-A61D4935613F}">
      <dgm:prSet/>
      <dgm:spPr/>
      <dgm:t>
        <a:bodyPr/>
        <a:lstStyle/>
        <a:p>
          <a:pPr rtl="0"/>
          <a:r>
            <a:rPr lang="ru-RU" dirty="0" smtClean="0"/>
            <a:t>Географическая изоляция Египта способствовала самостоятельности религиозного развития, слабости влияния других религиозных систем.</a:t>
          </a:r>
          <a:endParaRPr lang="ru-RU" dirty="0"/>
        </a:p>
      </dgm:t>
    </dgm:pt>
    <dgm:pt modelId="{CAE78251-2068-4E05-9E69-76719EDA73BD}" type="parTrans" cxnId="{18E50DCB-5006-4788-A687-31D7541BB3A4}">
      <dgm:prSet/>
      <dgm:spPr/>
      <dgm:t>
        <a:bodyPr/>
        <a:lstStyle/>
        <a:p>
          <a:endParaRPr lang="ru-RU"/>
        </a:p>
      </dgm:t>
    </dgm:pt>
    <dgm:pt modelId="{D041BA91-A55C-4A38-BD8D-12CF077B1E5B}" type="sibTrans" cxnId="{18E50DCB-5006-4788-A687-31D7541BB3A4}">
      <dgm:prSet/>
      <dgm:spPr/>
      <dgm:t>
        <a:bodyPr/>
        <a:lstStyle/>
        <a:p>
          <a:endParaRPr lang="ru-RU"/>
        </a:p>
      </dgm:t>
    </dgm:pt>
    <dgm:pt modelId="{F140F3F3-8AC1-4373-BF8A-96752696FFE2}" type="pres">
      <dgm:prSet presAssocID="{E8E753A7-8BBD-4361-9E54-0866DC421B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01E263-FFDB-417B-BD60-4CD97F902E40}" type="pres">
      <dgm:prSet presAssocID="{57696AC7-2456-4B19-9754-0B60BDCBE56A}" presName="linNode" presStyleCnt="0"/>
      <dgm:spPr/>
    </dgm:pt>
    <dgm:pt modelId="{3883758B-DD87-4364-9CA5-2263B5E0104C}" type="pres">
      <dgm:prSet presAssocID="{57696AC7-2456-4B19-9754-0B60BDCBE56A}" presName="parentText" presStyleLbl="node1" presStyleIdx="0" presStyleCnt="3" custLinFactNeighborX="-88469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FE891-11F4-453F-8E1D-9828BF42C6AD}" type="pres">
      <dgm:prSet presAssocID="{5752FC1C-962A-4AF1-9E01-C2CF0E17A389}" presName="sp" presStyleCnt="0"/>
      <dgm:spPr/>
    </dgm:pt>
    <dgm:pt modelId="{EB3887F8-50EE-4EC8-AAFB-2FD794FD25B5}" type="pres">
      <dgm:prSet presAssocID="{A5F5FDBA-3815-4154-8C4C-FEB65F61219D}" presName="linNode" presStyleCnt="0"/>
      <dgm:spPr/>
    </dgm:pt>
    <dgm:pt modelId="{E79CD3FD-65F8-47A0-9B75-855FF2492B7C}" type="pres">
      <dgm:prSet presAssocID="{A5F5FDBA-3815-4154-8C4C-FEB65F61219D}" presName="parentText" presStyleLbl="node1" presStyleIdx="1" presStyleCnt="3" custLinFactNeighborX="-33883" custLinFactNeighborY="3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A2256-D7EB-4F53-AA9E-FE4C5C124961}" type="pres">
      <dgm:prSet presAssocID="{ECEE0C6A-4782-43D2-A9B6-6DE2C9DCF0BA}" presName="sp" presStyleCnt="0"/>
      <dgm:spPr/>
    </dgm:pt>
    <dgm:pt modelId="{9E594CD9-768B-497C-AC73-7D3BB7FD8053}" type="pres">
      <dgm:prSet presAssocID="{9C22A69A-EA79-46B7-9043-A61D4935613F}" presName="linNode" presStyleCnt="0"/>
      <dgm:spPr/>
    </dgm:pt>
    <dgm:pt modelId="{18DFCEF3-6F9F-4201-A5E8-CCF2FC86ECE5}" type="pres">
      <dgm:prSet presAssocID="{9C22A69A-EA79-46B7-9043-A61D4935613F}" presName="parentText" presStyleLbl="node1" presStyleIdx="2" presStyleCnt="3" custLinFactNeighborX="36185" custLinFactNeighborY="-8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3139E-5F33-45A3-906E-A6FE68009E04}" srcId="{E8E753A7-8BBD-4361-9E54-0866DC421BBB}" destId="{57696AC7-2456-4B19-9754-0B60BDCBE56A}" srcOrd="0" destOrd="0" parTransId="{D9BF1612-99CC-48BE-90E4-70CA425C14A0}" sibTransId="{5752FC1C-962A-4AF1-9E01-C2CF0E17A389}"/>
    <dgm:cxn modelId="{1DFBE81B-FB6A-4B58-AFA6-51D90998556E}" type="presOf" srcId="{E8E753A7-8BBD-4361-9E54-0866DC421BBB}" destId="{F140F3F3-8AC1-4373-BF8A-96752696FFE2}" srcOrd="0" destOrd="0" presId="urn:microsoft.com/office/officeart/2005/8/layout/vList5"/>
    <dgm:cxn modelId="{A48C4C33-A031-4FCE-B785-9A451754ABA4}" type="presOf" srcId="{A5F5FDBA-3815-4154-8C4C-FEB65F61219D}" destId="{E79CD3FD-65F8-47A0-9B75-855FF2492B7C}" srcOrd="0" destOrd="0" presId="urn:microsoft.com/office/officeart/2005/8/layout/vList5"/>
    <dgm:cxn modelId="{F6D283D7-7EDC-41BE-8231-FB494A6253D9}" type="presOf" srcId="{9C22A69A-EA79-46B7-9043-A61D4935613F}" destId="{18DFCEF3-6F9F-4201-A5E8-CCF2FC86ECE5}" srcOrd="0" destOrd="0" presId="urn:microsoft.com/office/officeart/2005/8/layout/vList5"/>
    <dgm:cxn modelId="{C55B53DB-9B41-4048-ADFA-470C36C8C4CD}" type="presOf" srcId="{57696AC7-2456-4B19-9754-0B60BDCBE56A}" destId="{3883758B-DD87-4364-9CA5-2263B5E0104C}" srcOrd="0" destOrd="0" presId="urn:microsoft.com/office/officeart/2005/8/layout/vList5"/>
    <dgm:cxn modelId="{18E50DCB-5006-4788-A687-31D7541BB3A4}" srcId="{E8E753A7-8BBD-4361-9E54-0866DC421BBB}" destId="{9C22A69A-EA79-46B7-9043-A61D4935613F}" srcOrd="2" destOrd="0" parTransId="{CAE78251-2068-4E05-9E69-76719EDA73BD}" sibTransId="{D041BA91-A55C-4A38-BD8D-12CF077B1E5B}"/>
    <dgm:cxn modelId="{2CB98A32-0FA4-4F34-9047-97628AA891B0}" srcId="{E8E753A7-8BBD-4361-9E54-0866DC421BBB}" destId="{A5F5FDBA-3815-4154-8C4C-FEB65F61219D}" srcOrd="1" destOrd="0" parTransId="{D453387F-DF1B-418A-A2E0-92C88D947C88}" sibTransId="{ECEE0C6A-4782-43D2-A9B6-6DE2C9DCF0BA}"/>
    <dgm:cxn modelId="{48AD5ED1-249E-475E-B248-13FF4A7E6DD8}" type="presParOf" srcId="{F140F3F3-8AC1-4373-BF8A-96752696FFE2}" destId="{C401E263-FFDB-417B-BD60-4CD97F902E40}" srcOrd="0" destOrd="0" presId="urn:microsoft.com/office/officeart/2005/8/layout/vList5"/>
    <dgm:cxn modelId="{C5CF7081-5BE6-4785-B000-11FC6907E8D6}" type="presParOf" srcId="{C401E263-FFDB-417B-BD60-4CD97F902E40}" destId="{3883758B-DD87-4364-9CA5-2263B5E0104C}" srcOrd="0" destOrd="0" presId="urn:microsoft.com/office/officeart/2005/8/layout/vList5"/>
    <dgm:cxn modelId="{0176450F-1E4B-49A2-96ED-EF76540A7B2B}" type="presParOf" srcId="{F140F3F3-8AC1-4373-BF8A-96752696FFE2}" destId="{598FE891-11F4-453F-8E1D-9828BF42C6AD}" srcOrd="1" destOrd="0" presId="urn:microsoft.com/office/officeart/2005/8/layout/vList5"/>
    <dgm:cxn modelId="{FAF61FEB-317E-4C76-B339-24F12F6B9380}" type="presParOf" srcId="{F140F3F3-8AC1-4373-BF8A-96752696FFE2}" destId="{EB3887F8-50EE-4EC8-AAFB-2FD794FD25B5}" srcOrd="2" destOrd="0" presId="urn:microsoft.com/office/officeart/2005/8/layout/vList5"/>
    <dgm:cxn modelId="{466AD24A-9602-47DD-9C84-201D3700383A}" type="presParOf" srcId="{EB3887F8-50EE-4EC8-AAFB-2FD794FD25B5}" destId="{E79CD3FD-65F8-47A0-9B75-855FF2492B7C}" srcOrd="0" destOrd="0" presId="urn:microsoft.com/office/officeart/2005/8/layout/vList5"/>
    <dgm:cxn modelId="{155EAD03-4311-4FB5-8A28-E75E737D6D91}" type="presParOf" srcId="{F140F3F3-8AC1-4373-BF8A-96752696FFE2}" destId="{4FBA2256-D7EB-4F53-AA9E-FE4C5C124961}" srcOrd="3" destOrd="0" presId="urn:microsoft.com/office/officeart/2005/8/layout/vList5"/>
    <dgm:cxn modelId="{00D1475E-7E5C-4854-A464-4D50B73EBF07}" type="presParOf" srcId="{F140F3F3-8AC1-4373-BF8A-96752696FFE2}" destId="{9E594CD9-768B-497C-AC73-7D3BB7FD8053}" srcOrd="4" destOrd="0" presId="urn:microsoft.com/office/officeart/2005/8/layout/vList5"/>
    <dgm:cxn modelId="{0AE64BD7-715E-4BB8-84F6-71F458E8A7BF}" type="presParOf" srcId="{9E594CD9-768B-497C-AC73-7D3BB7FD8053}" destId="{18DFCEF3-6F9F-4201-A5E8-CCF2FC86ECE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25B521-669F-4A80-ACFA-FF43BF4C44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76FCB6-F84C-4AED-9D7C-421A600203E5}">
      <dgm:prSet/>
      <dgm:spPr/>
      <dgm:t>
        <a:bodyPr/>
        <a:lstStyle/>
        <a:p>
          <a:pPr rtl="0"/>
          <a:r>
            <a:rPr lang="ru-RU" dirty="0" smtClean="0"/>
            <a:t>Среди главных богов египтяне особо выделяли семейную пару - </a:t>
          </a:r>
          <a:r>
            <a:rPr lang="ru-RU" b="1" u="sng" dirty="0" smtClean="0"/>
            <a:t>Осириса</a:t>
          </a:r>
          <a:r>
            <a:rPr lang="ru-RU" dirty="0" smtClean="0"/>
            <a:t> и </a:t>
          </a:r>
          <a:r>
            <a:rPr lang="ru-RU" b="1" u="sng" dirty="0" smtClean="0"/>
            <a:t>Исиду</a:t>
          </a:r>
          <a:r>
            <a:rPr lang="ru-RU" dirty="0" smtClean="0"/>
            <a:t>. </a:t>
          </a:r>
          <a:endParaRPr lang="ru-RU" dirty="0"/>
        </a:p>
      </dgm:t>
    </dgm:pt>
    <dgm:pt modelId="{E81A05D2-12D1-4BCB-B11B-C08BDE864756}" type="parTrans" cxnId="{F165EF89-E1F5-4A65-A4BE-29AEF3007786}">
      <dgm:prSet/>
      <dgm:spPr/>
      <dgm:t>
        <a:bodyPr/>
        <a:lstStyle/>
        <a:p>
          <a:endParaRPr lang="ru-RU"/>
        </a:p>
      </dgm:t>
    </dgm:pt>
    <dgm:pt modelId="{9A6BF885-4354-46BE-87CE-59570EC24E45}" type="sibTrans" cxnId="{F165EF89-E1F5-4A65-A4BE-29AEF3007786}">
      <dgm:prSet/>
      <dgm:spPr/>
      <dgm:t>
        <a:bodyPr/>
        <a:lstStyle/>
        <a:p>
          <a:endParaRPr lang="ru-RU"/>
        </a:p>
      </dgm:t>
    </dgm:pt>
    <dgm:pt modelId="{16161A2F-719A-4338-9628-6C9657D437F8}">
      <dgm:prSet/>
      <dgm:spPr/>
      <dgm:t>
        <a:bodyPr/>
        <a:lstStyle/>
        <a:p>
          <a:pPr rtl="0"/>
          <a:r>
            <a:rPr lang="ru-RU" dirty="0" smtClean="0"/>
            <a:t>Осириса почитали за то, что он научил египтян различным ремеслам, лечению, показал, как строить города и дома, выращивать злаки и виноград. </a:t>
          </a:r>
          <a:endParaRPr lang="ru-RU" dirty="0"/>
        </a:p>
      </dgm:t>
    </dgm:pt>
    <dgm:pt modelId="{DD53EF41-FDE8-4F84-9D95-195168142A7B}" type="parTrans" cxnId="{D1B5057C-B78D-4F9E-BA84-92469485AEFF}">
      <dgm:prSet/>
      <dgm:spPr/>
      <dgm:t>
        <a:bodyPr/>
        <a:lstStyle/>
        <a:p>
          <a:endParaRPr lang="ru-RU"/>
        </a:p>
      </dgm:t>
    </dgm:pt>
    <dgm:pt modelId="{DD242362-56CD-4263-B94C-ED7DDDC2C689}" type="sibTrans" cxnId="{D1B5057C-B78D-4F9E-BA84-92469485AEFF}">
      <dgm:prSet/>
      <dgm:spPr/>
      <dgm:t>
        <a:bodyPr/>
        <a:lstStyle/>
        <a:p>
          <a:endParaRPr lang="ru-RU"/>
        </a:p>
      </dgm:t>
    </dgm:pt>
    <dgm:pt modelId="{7545448D-08C0-4FFB-9D94-105DF66872E2}">
      <dgm:prSet/>
      <dgm:spPr/>
      <dgm:t>
        <a:bodyPr/>
        <a:lstStyle/>
        <a:p>
          <a:pPr rtl="0"/>
          <a:r>
            <a:rPr lang="ru-RU" dirty="0" smtClean="0"/>
            <a:t>Исида была богиней плодородия. К ней обращались женщины за помощью при рождении ребенка.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C883711B-08DF-4C04-B9BB-D90B6A429D15}" type="parTrans" cxnId="{4B061C24-0F43-481F-8656-C8A4504F81CD}">
      <dgm:prSet/>
      <dgm:spPr/>
      <dgm:t>
        <a:bodyPr/>
        <a:lstStyle/>
        <a:p>
          <a:endParaRPr lang="ru-RU"/>
        </a:p>
      </dgm:t>
    </dgm:pt>
    <dgm:pt modelId="{3D45ADA7-E345-419A-B7FC-C07C9BBF5620}" type="sibTrans" cxnId="{4B061C24-0F43-481F-8656-C8A4504F81CD}">
      <dgm:prSet/>
      <dgm:spPr/>
      <dgm:t>
        <a:bodyPr/>
        <a:lstStyle/>
        <a:p>
          <a:endParaRPr lang="ru-RU"/>
        </a:p>
      </dgm:t>
    </dgm:pt>
    <dgm:pt modelId="{C12CF71B-A743-4731-8A2D-7C29675E135E}" type="pres">
      <dgm:prSet presAssocID="{6C25B521-669F-4A80-ACFA-FF43BF4C44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30B78D-790B-4813-8FC5-9F1080A5EBFB}" type="pres">
      <dgm:prSet presAssocID="{D176FCB6-F84C-4AED-9D7C-421A600203E5}" presName="linNode" presStyleCnt="0"/>
      <dgm:spPr/>
    </dgm:pt>
    <dgm:pt modelId="{D5F5BB22-D571-41B4-8C23-060B4B41D0B1}" type="pres">
      <dgm:prSet presAssocID="{D176FCB6-F84C-4AED-9D7C-421A600203E5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142FF-44CF-4404-892D-F6E24517963E}" type="pres">
      <dgm:prSet presAssocID="{9A6BF885-4354-46BE-87CE-59570EC24E45}" presName="sp" presStyleCnt="0"/>
      <dgm:spPr/>
    </dgm:pt>
    <dgm:pt modelId="{A68B47B7-B8EC-4393-A71B-A79F2AF1837B}" type="pres">
      <dgm:prSet presAssocID="{16161A2F-719A-4338-9628-6C9657D437F8}" presName="linNode" presStyleCnt="0"/>
      <dgm:spPr/>
    </dgm:pt>
    <dgm:pt modelId="{070154FC-A42F-4B93-B356-1E4DB0C49A45}" type="pres">
      <dgm:prSet presAssocID="{16161A2F-719A-4338-9628-6C9657D437F8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13786-E528-47ED-B3F2-FB4515EF241D}" type="pres">
      <dgm:prSet presAssocID="{DD242362-56CD-4263-B94C-ED7DDDC2C689}" presName="sp" presStyleCnt="0"/>
      <dgm:spPr/>
    </dgm:pt>
    <dgm:pt modelId="{F8104F76-C287-41AA-B143-B50AE3EBE899}" type="pres">
      <dgm:prSet presAssocID="{7545448D-08C0-4FFB-9D94-105DF66872E2}" presName="linNode" presStyleCnt="0"/>
      <dgm:spPr/>
    </dgm:pt>
    <dgm:pt modelId="{08793F5D-6F00-43E6-97B8-C8FA8F2967A3}" type="pres">
      <dgm:prSet presAssocID="{7545448D-08C0-4FFB-9D94-105DF66872E2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553783-5FE0-4472-B7B9-C0E72D454500}" type="presOf" srcId="{D176FCB6-F84C-4AED-9D7C-421A600203E5}" destId="{D5F5BB22-D571-41B4-8C23-060B4B41D0B1}" srcOrd="0" destOrd="0" presId="urn:microsoft.com/office/officeart/2005/8/layout/vList5"/>
    <dgm:cxn modelId="{F4D2511B-7D02-41CF-B162-EFD61CA50FED}" type="presOf" srcId="{16161A2F-719A-4338-9628-6C9657D437F8}" destId="{070154FC-A42F-4B93-B356-1E4DB0C49A45}" srcOrd="0" destOrd="0" presId="urn:microsoft.com/office/officeart/2005/8/layout/vList5"/>
    <dgm:cxn modelId="{4B061C24-0F43-481F-8656-C8A4504F81CD}" srcId="{6C25B521-669F-4A80-ACFA-FF43BF4C44B6}" destId="{7545448D-08C0-4FFB-9D94-105DF66872E2}" srcOrd="2" destOrd="0" parTransId="{C883711B-08DF-4C04-B9BB-D90B6A429D15}" sibTransId="{3D45ADA7-E345-419A-B7FC-C07C9BBF5620}"/>
    <dgm:cxn modelId="{D1B5057C-B78D-4F9E-BA84-92469485AEFF}" srcId="{6C25B521-669F-4A80-ACFA-FF43BF4C44B6}" destId="{16161A2F-719A-4338-9628-6C9657D437F8}" srcOrd="1" destOrd="0" parTransId="{DD53EF41-FDE8-4F84-9D95-195168142A7B}" sibTransId="{DD242362-56CD-4263-B94C-ED7DDDC2C689}"/>
    <dgm:cxn modelId="{0E9D0151-2210-4070-BEC0-367FF77D1632}" type="presOf" srcId="{7545448D-08C0-4FFB-9D94-105DF66872E2}" destId="{08793F5D-6F00-43E6-97B8-C8FA8F2967A3}" srcOrd="0" destOrd="0" presId="urn:microsoft.com/office/officeart/2005/8/layout/vList5"/>
    <dgm:cxn modelId="{F165EF89-E1F5-4A65-A4BE-29AEF3007786}" srcId="{6C25B521-669F-4A80-ACFA-FF43BF4C44B6}" destId="{D176FCB6-F84C-4AED-9D7C-421A600203E5}" srcOrd="0" destOrd="0" parTransId="{E81A05D2-12D1-4BCB-B11B-C08BDE864756}" sibTransId="{9A6BF885-4354-46BE-87CE-59570EC24E45}"/>
    <dgm:cxn modelId="{9760F79F-3E05-43D1-A8CD-3C5B76F6F769}" type="presOf" srcId="{6C25B521-669F-4A80-ACFA-FF43BF4C44B6}" destId="{C12CF71B-A743-4731-8A2D-7C29675E135E}" srcOrd="0" destOrd="0" presId="urn:microsoft.com/office/officeart/2005/8/layout/vList5"/>
    <dgm:cxn modelId="{7A55E269-345B-4BDC-AE95-7131BC21CB4E}" type="presParOf" srcId="{C12CF71B-A743-4731-8A2D-7C29675E135E}" destId="{DF30B78D-790B-4813-8FC5-9F1080A5EBFB}" srcOrd="0" destOrd="0" presId="urn:microsoft.com/office/officeart/2005/8/layout/vList5"/>
    <dgm:cxn modelId="{4E5B83BE-AF17-409A-AF9A-C5EB946D6F81}" type="presParOf" srcId="{DF30B78D-790B-4813-8FC5-9F1080A5EBFB}" destId="{D5F5BB22-D571-41B4-8C23-060B4B41D0B1}" srcOrd="0" destOrd="0" presId="urn:microsoft.com/office/officeart/2005/8/layout/vList5"/>
    <dgm:cxn modelId="{42F4CDBF-4309-4496-8DA7-F9D2F5694EB7}" type="presParOf" srcId="{C12CF71B-A743-4731-8A2D-7C29675E135E}" destId="{6E5142FF-44CF-4404-892D-F6E24517963E}" srcOrd="1" destOrd="0" presId="urn:microsoft.com/office/officeart/2005/8/layout/vList5"/>
    <dgm:cxn modelId="{AD1BDA00-896E-4C9A-BE60-408A359C9BB2}" type="presParOf" srcId="{C12CF71B-A743-4731-8A2D-7C29675E135E}" destId="{A68B47B7-B8EC-4393-A71B-A79F2AF1837B}" srcOrd="2" destOrd="0" presId="urn:microsoft.com/office/officeart/2005/8/layout/vList5"/>
    <dgm:cxn modelId="{4AA60FAE-9637-4CAA-8106-A95FC29955CD}" type="presParOf" srcId="{A68B47B7-B8EC-4393-A71B-A79F2AF1837B}" destId="{070154FC-A42F-4B93-B356-1E4DB0C49A45}" srcOrd="0" destOrd="0" presId="urn:microsoft.com/office/officeart/2005/8/layout/vList5"/>
    <dgm:cxn modelId="{BA8D08CA-8DF0-4FDC-859A-C761DD68F978}" type="presParOf" srcId="{C12CF71B-A743-4731-8A2D-7C29675E135E}" destId="{05213786-E528-47ED-B3F2-FB4515EF241D}" srcOrd="3" destOrd="0" presId="urn:microsoft.com/office/officeart/2005/8/layout/vList5"/>
    <dgm:cxn modelId="{7DE21195-903B-4138-948E-2499B4F070E8}" type="presParOf" srcId="{C12CF71B-A743-4731-8A2D-7C29675E135E}" destId="{F8104F76-C287-41AA-B143-B50AE3EBE899}" srcOrd="4" destOrd="0" presId="urn:microsoft.com/office/officeart/2005/8/layout/vList5"/>
    <dgm:cxn modelId="{9A12E353-9528-48A3-9376-14AC263FE4ED}" type="presParOf" srcId="{F8104F76-C287-41AA-B143-B50AE3EBE899}" destId="{08793F5D-6F00-43E6-97B8-C8FA8F2967A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717F3A-B9F1-4EDE-B0BE-EAB08FDAF2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421255-5DB8-446C-8F1D-DAA7A6C22FFD}">
      <dgm:prSet/>
      <dgm:spPr/>
      <dgm:t>
        <a:bodyPr/>
        <a:lstStyle/>
        <a:p>
          <a:pPr rtl="0"/>
          <a:r>
            <a:rPr lang="ru-RU" dirty="0" smtClean="0"/>
            <a:t>Древние египтяне верили, что Осирис и Исида в старину правили Египтом. Их брат  Сет был ревнивым и завистливым. Он убил Осириса, а сундук с его телом  был брошен в воды Нила. Исида нашла сундук на берегу у финикийского города Библа и спрятала его. Однако Сет обнаружил тело и рассек на 14 частей, которые разбросал по всему Египту. Исида собрала их и магической силой вновь соединила в одно тело. 5</a:t>
          </a:r>
          <a:endParaRPr lang="ru-RU" dirty="0"/>
        </a:p>
      </dgm:t>
    </dgm:pt>
    <dgm:pt modelId="{EEA7E54D-E634-469D-BA2C-DD2589921F66}" type="parTrans" cxnId="{69299F5E-D0C4-4365-9457-33D69DAACD19}">
      <dgm:prSet/>
      <dgm:spPr/>
      <dgm:t>
        <a:bodyPr/>
        <a:lstStyle/>
        <a:p>
          <a:endParaRPr lang="ru-RU"/>
        </a:p>
      </dgm:t>
    </dgm:pt>
    <dgm:pt modelId="{14150D56-6315-4700-BE96-009D2333B200}" type="sibTrans" cxnId="{69299F5E-D0C4-4365-9457-33D69DAACD19}">
      <dgm:prSet/>
      <dgm:spPr/>
      <dgm:t>
        <a:bodyPr/>
        <a:lstStyle/>
        <a:p>
          <a:endParaRPr lang="ru-RU"/>
        </a:p>
      </dgm:t>
    </dgm:pt>
    <dgm:pt modelId="{D7343A81-55B2-46B3-83AB-4747AAEF4331}" type="pres">
      <dgm:prSet presAssocID="{D4717F3A-B9F1-4EDE-B0BE-EAB08FDAF2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660E6-FC3D-412E-9895-2B2287BAB63F}" type="pres">
      <dgm:prSet presAssocID="{6B421255-5DB8-446C-8F1D-DAA7A6C22FFD}" presName="node" presStyleLbl="node1" presStyleIdx="0" presStyleCnt="1" custScaleX="107001" custScaleY="55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99F5E-D0C4-4365-9457-33D69DAACD19}" srcId="{D4717F3A-B9F1-4EDE-B0BE-EAB08FDAF251}" destId="{6B421255-5DB8-446C-8F1D-DAA7A6C22FFD}" srcOrd="0" destOrd="0" parTransId="{EEA7E54D-E634-469D-BA2C-DD2589921F66}" sibTransId="{14150D56-6315-4700-BE96-009D2333B200}"/>
    <dgm:cxn modelId="{5057670F-785E-4A68-AC39-E98BFAEC8883}" type="presOf" srcId="{6B421255-5DB8-446C-8F1D-DAA7A6C22FFD}" destId="{028660E6-FC3D-412E-9895-2B2287BAB63F}" srcOrd="0" destOrd="0" presId="urn:microsoft.com/office/officeart/2005/8/layout/default"/>
    <dgm:cxn modelId="{7F39BE8E-CDB9-4F09-BAE7-F32D7D84975D}" type="presOf" srcId="{D4717F3A-B9F1-4EDE-B0BE-EAB08FDAF251}" destId="{D7343A81-55B2-46B3-83AB-4747AAEF4331}" srcOrd="0" destOrd="0" presId="urn:microsoft.com/office/officeart/2005/8/layout/default"/>
    <dgm:cxn modelId="{945D4398-79E7-492C-8E26-7C8F8C73AC46}" type="presParOf" srcId="{D7343A81-55B2-46B3-83AB-4747AAEF4331}" destId="{028660E6-FC3D-412E-9895-2B2287BAB6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D06DB6-9AAA-422F-9E5D-B2650239EC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4D2E0D-B7EF-4ACF-87E3-F2862D911765}">
      <dgm:prSet/>
      <dgm:spPr/>
      <dgm:t>
        <a:bodyPr/>
        <a:lstStyle/>
        <a:p>
          <a:pPr rtl="0"/>
          <a:r>
            <a:rPr lang="ru-RU" dirty="0" smtClean="0"/>
            <a:t>Сын  Осириса и Исиды </a:t>
          </a:r>
          <a:r>
            <a:rPr lang="ru-RU" b="1" u="sng" dirty="0" smtClean="0"/>
            <a:t>Гор</a:t>
          </a:r>
          <a:r>
            <a:rPr lang="ru-RU" dirty="0" smtClean="0"/>
            <a:t> в результате длительной борьбы одержал победу над Сетом и чудесным путем с помощью собственного глаза оживил Осириса, однако тот не остался на земле, а стал царем и судьей в царстве мертвых. </a:t>
          </a:r>
          <a:endParaRPr lang="ru-RU" dirty="0"/>
        </a:p>
      </dgm:t>
    </dgm:pt>
    <dgm:pt modelId="{83FA554E-F1A1-4E2A-AA74-09021A0F5C9E}" type="parTrans" cxnId="{486B3FF9-488A-464D-AED3-69BFDABD02FC}">
      <dgm:prSet/>
      <dgm:spPr/>
      <dgm:t>
        <a:bodyPr/>
        <a:lstStyle/>
        <a:p>
          <a:endParaRPr lang="ru-RU"/>
        </a:p>
      </dgm:t>
    </dgm:pt>
    <dgm:pt modelId="{16E23A06-6BD5-4B2A-B75E-FEC656D58F3E}" type="sibTrans" cxnId="{486B3FF9-488A-464D-AED3-69BFDABD02FC}">
      <dgm:prSet/>
      <dgm:spPr/>
      <dgm:t>
        <a:bodyPr/>
        <a:lstStyle/>
        <a:p>
          <a:endParaRPr lang="ru-RU"/>
        </a:p>
      </dgm:t>
    </dgm:pt>
    <dgm:pt modelId="{A69C685C-A1C8-4350-8B71-51BB8C57A91D}" type="pres">
      <dgm:prSet presAssocID="{4CD06DB6-9AAA-422F-9E5D-B2650239EC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EDB83-14AB-439F-A7B5-30517C151A11}" type="pres">
      <dgm:prSet presAssocID="{004D2E0D-B7EF-4ACF-87E3-F2862D9117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BEBDAD-64BB-4A86-BD75-17A7986FDA3A}" type="presOf" srcId="{004D2E0D-B7EF-4ACF-87E3-F2862D911765}" destId="{2E0EDB83-14AB-439F-A7B5-30517C151A11}" srcOrd="0" destOrd="0" presId="urn:microsoft.com/office/officeart/2005/8/layout/vList2"/>
    <dgm:cxn modelId="{66857A7C-581A-4976-855C-F1C11CAF166C}" type="presOf" srcId="{4CD06DB6-9AAA-422F-9E5D-B2650239ECEF}" destId="{A69C685C-A1C8-4350-8B71-51BB8C57A91D}" srcOrd="0" destOrd="0" presId="urn:microsoft.com/office/officeart/2005/8/layout/vList2"/>
    <dgm:cxn modelId="{486B3FF9-488A-464D-AED3-69BFDABD02FC}" srcId="{4CD06DB6-9AAA-422F-9E5D-B2650239ECEF}" destId="{004D2E0D-B7EF-4ACF-87E3-F2862D911765}" srcOrd="0" destOrd="0" parTransId="{83FA554E-F1A1-4E2A-AA74-09021A0F5C9E}" sibTransId="{16E23A06-6BD5-4B2A-B75E-FEC656D58F3E}"/>
    <dgm:cxn modelId="{8B897B70-0DC9-41D5-BC03-7E7AAE3F36E0}" type="presParOf" srcId="{A69C685C-A1C8-4350-8B71-51BB8C57A91D}" destId="{2E0EDB83-14AB-439F-A7B5-30517C151A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63C519-9CC8-4E74-AF56-618267483F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41353DC-DD5F-4746-AAED-3ED5A926C00F}">
      <dgm:prSet/>
      <dgm:spPr/>
      <dgm:t>
        <a:bodyPr/>
        <a:lstStyle/>
        <a:p>
          <a:pPr rtl="0"/>
          <a:r>
            <a:rPr lang="ru-RU" dirty="0" smtClean="0"/>
            <a:t>Гор — бог неба, царственности и солнца; живого древнеегипетского фараона представляли воплощением бога Гора</a:t>
          </a:r>
          <a:endParaRPr lang="ru-RU" dirty="0"/>
        </a:p>
      </dgm:t>
    </dgm:pt>
    <dgm:pt modelId="{B32E24D2-8536-4182-8A0D-6BD0C4C7F347}" type="parTrans" cxnId="{DCA9BF24-8903-444E-8410-840B116004A1}">
      <dgm:prSet/>
      <dgm:spPr/>
      <dgm:t>
        <a:bodyPr/>
        <a:lstStyle/>
        <a:p>
          <a:endParaRPr lang="ru-RU"/>
        </a:p>
      </dgm:t>
    </dgm:pt>
    <dgm:pt modelId="{E8AC215A-DB7F-4BF5-B4D8-2B48711D5689}" type="sibTrans" cxnId="{DCA9BF24-8903-444E-8410-840B116004A1}">
      <dgm:prSet/>
      <dgm:spPr/>
      <dgm:t>
        <a:bodyPr/>
        <a:lstStyle/>
        <a:p>
          <a:endParaRPr lang="ru-RU"/>
        </a:p>
      </dgm:t>
    </dgm:pt>
    <dgm:pt modelId="{CB3BA34F-5F18-4FEF-B9CC-8ED2BC011612}" type="pres">
      <dgm:prSet presAssocID="{DB63C519-9CC8-4E74-AF56-618267483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4C759-4341-412F-AAB3-E32A111D421B}" type="pres">
      <dgm:prSet presAssocID="{D41353DC-DD5F-4746-AAED-3ED5A926C0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9BF24-8903-444E-8410-840B116004A1}" srcId="{DB63C519-9CC8-4E74-AF56-618267483F35}" destId="{D41353DC-DD5F-4746-AAED-3ED5A926C00F}" srcOrd="0" destOrd="0" parTransId="{B32E24D2-8536-4182-8A0D-6BD0C4C7F347}" sibTransId="{E8AC215A-DB7F-4BF5-B4D8-2B48711D5689}"/>
    <dgm:cxn modelId="{E289F9ED-B556-4F6A-BA93-7AFC97D3056B}" type="presOf" srcId="{D41353DC-DD5F-4746-AAED-3ED5A926C00F}" destId="{E934C759-4341-412F-AAB3-E32A111D421B}" srcOrd="0" destOrd="0" presId="urn:microsoft.com/office/officeart/2005/8/layout/vList2"/>
    <dgm:cxn modelId="{0E2FF4E6-3BDC-4D5D-A842-2FCB077C306E}" type="presOf" srcId="{DB63C519-9CC8-4E74-AF56-618267483F35}" destId="{CB3BA34F-5F18-4FEF-B9CC-8ED2BC011612}" srcOrd="0" destOrd="0" presId="urn:microsoft.com/office/officeart/2005/8/layout/vList2"/>
    <dgm:cxn modelId="{A3937002-A1F5-4A60-AA1D-1C797228E3CF}" type="presParOf" srcId="{CB3BA34F-5F18-4FEF-B9CC-8ED2BC011612}" destId="{E934C759-4341-412F-AAB3-E32A111D42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F563A0-7A19-4A90-904E-D715740EC4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FC239-42B1-47A8-A3E6-9058259121A5}">
      <dgm:prSet custT="1"/>
      <dgm:spPr/>
      <dgm:t>
        <a:bodyPr/>
        <a:lstStyle/>
        <a:p>
          <a:pPr rtl="0"/>
          <a:r>
            <a:rPr lang="ru-RU" sz="4400" dirty="0" err="1" smtClean="0"/>
            <a:t>Хатор</a:t>
          </a:r>
          <a:r>
            <a:rPr lang="ru-RU" sz="4400" dirty="0" smtClean="0"/>
            <a:t> - богиня  любви, женственности, красоты. А также супруга Гора.</a:t>
          </a:r>
          <a:r>
            <a:rPr lang="ru-RU" sz="2200" dirty="0" smtClean="0"/>
            <a:t> </a:t>
          </a:r>
          <a:endParaRPr lang="ru-RU" sz="2200" dirty="0"/>
        </a:p>
      </dgm:t>
    </dgm:pt>
    <dgm:pt modelId="{21E8D15E-DB7E-4519-9612-504C09D16A26}" type="parTrans" cxnId="{646B672E-74B4-4A8A-B213-262F2782EFF0}">
      <dgm:prSet/>
      <dgm:spPr/>
      <dgm:t>
        <a:bodyPr/>
        <a:lstStyle/>
        <a:p>
          <a:endParaRPr lang="ru-RU"/>
        </a:p>
      </dgm:t>
    </dgm:pt>
    <dgm:pt modelId="{70A231B5-A2C3-4F44-83E0-6C68F6A4A030}" type="sibTrans" cxnId="{646B672E-74B4-4A8A-B213-262F2782EFF0}">
      <dgm:prSet/>
      <dgm:spPr/>
      <dgm:t>
        <a:bodyPr/>
        <a:lstStyle/>
        <a:p>
          <a:endParaRPr lang="ru-RU"/>
        </a:p>
      </dgm:t>
    </dgm:pt>
    <dgm:pt modelId="{635BA2F8-2FBF-4A91-82DA-CBD610E8266F}" type="pres">
      <dgm:prSet presAssocID="{1EF563A0-7A19-4A90-904E-D715740EC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364E9-A77E-4F9B-9293-3389DB1500BF}" type="pres">
      <dgm:prSet presAssocID="{6E5FC239-42B1-47A8-A3E6-9058259121A5}" presName="parentText" presStyleLbl="node1" presStyleIdx="0" presStyleCnt="1" custScaleX="105976" custScaleY="1112851" custLinFactNeighborX="196" custLinFactNeighborY="-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B672E-74B4-4A8A-B213-262F2782EFF0}" srcId="{1EF563A0-7A19-4A90-904E-D715740EC4A1}" destId="{6E5FC239-42B1-47A8-A3E6-9058259121A5}" srcOrd="0" destOrd="0" parTransId="{21E8D15E-DB7E-4519-9612-504C09D16A26}" sibTransId="{70A231B5-A2C3-4F44-83E0-6C68F6A4A030}"/>
    <dgm:cxn modelId="{3138741D-FF73-4414-8EF3-033BC21109E0}" type="presOf" srcId="{6E5FC239-42B1-47A8-A3E6-9058259121A5}" destId="{8CB364E9-A77E-4F9B-9293-3389DB1500BF}" srcOrd="0" destOrd="0" presId="urn:microsoft.com/office/officeart/2005/8/layout/vList2"/>
    <dgm:cxn modelId="{9A6160AE-608F-4E38-8E8E-DF227842ECBC}" type="presOf" srcId="{1EF563A0-7A19-4A90-904E-D715740EC4A1}" destId="{635BA2F8-2FBF-4A91-82DA-CBD610E8266F}" srcOrd="0" destOrd="0" presId="urn:microsoft.com/office/officeart/2005/8/layout/vList2"/>
    <dgm:cxn modelId="{7480A529-968D-42F2-B0A5-0959C1B2C636}" type="presParOf" srcId="{635BA2F8-2FBF-4A91-82DA-CBD610E8266F}" destId="{8CB364E9-A77E-4F9B-9293-3389DB1500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AF2606-4563-49CD-A172-5C4ED0DC40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B15570-3EC0-4836-9802-A7C063299A3C}">
      <dgm:prSet/>
      <dgm:spPr/>
      <dgm:t>
        <a:bodyPr/>
        <a:lstStyle/>
        <a:p>
          <a:pPr rtl="0"/>
          <a:r>
            <a:rPr lang="ru-RU" b="1" dirty="0" err="1" smtClean="0"/>
            <a:t>Ану́бис</a:t>
          </a:r>
          <a:r>
            <a:rPr lang="ru-RU" dirty="0" smtClean="0"/>
            <a:t>— божество с головой шакала и телом человека, проводник умерших в загробный мир. </a:t>
          </a:r>
          <a:endParaRPr lang="ru-RU" dirty="0"/>
        </a:p>
      </dgm:t>
    </dgm:pt>
    <dgm:pt modelId="{ED002B98-BF5A-41C8-85E0-EFF0DD780F1A}" type="parTrans" cxnId="{E32BE0DF-F79C-4139-B0AE-63C565537E03}">
      <dgm:prSet/>
      <dgm:spPr/>
      <dgm:t>
        <a:bodyPr/>
        <a:lstStyle/>
        <a:p>
          <a:endParaRPr lang="ru-RU"/>
        </a:p>
      </dgm:t>
    </dgm:pt>
    <dgm:pt modelId="{B6977F92-05DB-423A-87C6-8EA47697C9EE}" type="sibTrans" cxnId="{E32BE0DF-F79C-4139-B0AE-63C565537E03}">
      <dgm:prSet/>
      <dgm:spPr/>
      <dgm:t>
        <a:bodyPr/>
        <a:lstStyle/>
        <a:p>
          <a:endParaRPr lang="ru-RU"/>
        </a:p>
      </dgm:t>
    </dgm:pt>
    <dgm:pt modelId="{03BAA6A5-7D04-4C7A-924B-A5E72E085540}" type="pres">
      <dgm:prSet presAssocID="{20AF2606-4563-49CD-A172-5C4ED0DC40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4EA798-D97E-4568-AC74-85845B90F443}" type="pres">
      <dgm:prSet presAssocID="{1AB15570-3EC0-4836-9802-A7C063299A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152725-4E00-4A41-B4C4-92260B639C76}" type="presOf" srcId="{20AF2606-4563-49CD-A172-5C4ED0DC40A7}" destId="{03BAA6A5-7D04-4C7A-924B-A5E72E085540}" srcOrd="0" destOrd="0" presId="urn:microsoft.com/office/officeart/2005/8/layout/vList2"/>
    <dgm:cxn modelId="{E32BE0DF-F79C-4139-B0AE-63C565537E03}" srcId="{20AF2606-4563-49CD-A172-5C4ED0DC40A7}" destId="{1AB15570-3EC0-4836-9802-A7C063299A3C}" srcOrd="0" destOrd="0" parTransId="{ED002B98-BF5A-41C8-85E0-EFF0DD780F1A}" sibTransId="{B6977F92-05DB-423A-87C6-8EA47697C9EE}"/>
    <dgm:cxn modelId="{D2F6DB08-607F-4FEF-AD15-C66C6D11021A}" type="presOf" srcId="{1AB15570-3EC0-4836-9802-A7C063299A3C}" destId="{CA4EA798-D97E-4568-AC74-85845B90F443}" srcOrd="0" destOrd="0" presId="urn:microsoft.com/office/officeart/2005/8/layout/vList2"/>
    <dgm:cxn modelId="{CC6B6AA2-A5B5-4CE8-BD92-5359D87F3B46}" type="presParOf" srcId="{03BAA6A5-7D04-4C7A-924B-A5E72E085540}" destId="{CA4EA798-D97E-4568-AC74-85845B90F4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F8F4BA-BDA4-46C9-AC59-CDDB012DA3EF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72293-DC9E-4FC1-9077-39BB64E20C3F}">
      <dgm:prSet/>
      <dgm:spPr/>
      <dgm:t>
        <a:bodyPr/>
        <a:lstStyle/>
        <a:p>
          <a:pPr rtl="0"/>
          <a:r>
            <a:rPr lang="ru-RU" dirty="0" smtClean="0"/>
            <a:t>Древние египтяне верили в загробную жизнь, но она возможна, по их мнению, только в том случае, когда тело умершего спасено от тления. </a:t>
          </a:r>
          <a:endParaRPr lang="ru-RU" dirty="0"/>
        </a:p>
      </dgm:t>
    </dgm:pt>
    <dgm:pt modelId="{998BFF8B-FA7C-43A8-B836-124247E90E1B}" type="parTrans" cxnId="{0FF08091-814D-4698-8DF3-1852389DEDCB}">
      <dgm:prSet/>
      <dgm:spPr/>
      <dgm:t>
        <a:bodyPr/>
        <a:lstStyle/>
        <a:p>
          <a:endParaRPr lang="ru-RU"/>
        </a:p>
      </dgm:t>
    </dgm:pt>
    <dgm:pt modelId="{5DD2CEC0-9893-41E6-A15D-BCB8FCAFD562}" type="sibTrans" cxnId="{0FF08091-814D-4698-8DF3-1852389DEDCB}">
      <dgm:prSet/>
      <dgm:spPr/>
      <dgm:t>
        <a:bodyPr/>
        <a:lstStyle/>
        <a:p>
          <a:r>
            <a:rPr lang="ru-RU" dirty="0" smtClean="0"/>
            <a:t>Для этого тела тщательно бальзамировали (мумифицировали)</a:t>
          </a:r>
          <a:endParaRPr lang="ru-RU" dirty="0"/>
        </a:p>
      </dgm:t>
    </dgm:pt>
    <dgm:pt modelId="{5A3A5CA8-3CB0-4B64-9C0F-26B9145122CE}">
      <dgm:prSet/>
      <dgm:spPr/>
      <dgm:t>
        <a:bodyPr/>
        <a:lstStyle/>
        <a:p>
          <a:pPr rtl="0"/>
          <a:r>
            <a:rPr lang="ru-RU" dirty="0" smtClean="0"/>
            <a:t>Состоятельные египтяне завещали хоронить свои останки в склепах, выдолбленных в скалах —</a:t>
          </a:r>
          <a:r>
            <a:rPr lang="ru-RU" dirty="0" err="1" smtClean="0"/>
            <a:t>мастабах</a:t>
          </a:r>
          <a:r>
            <a:rPr lang="ru-RU" dirty="0" smtClean="0"/>
            <a:t>.</a:t>
          </a:r>
          <a:endParaRPr lang="ru-RU" dirty="0"/>
        </a:p>
      </dgm:t>
    </dgm:pt>
    <dgm:pt modelId="{54A77ED8-D421-4FD8-B22C-7C09E5163519}" type="parTrans" cxnId="{0CDF4CF8-35DB-4E2B-A425-76D4D275F1A1}">
      <dgm:prSet/>
      <dgm:spPr/>
      <dgm:t>
        <a:bodyPr/>
        <a:lstStyle/>
        <a:p>
          <a:endParaRPr lang="ru-RU"/>
        </a:p>
      </dgm:t>
    </dgm:pt>
    <dgm:pt modelId="{C7DB250B-6FBE-4536-A76F-1A332A5988C7}" type="sibTrans" cxnId="{0CDF4CF8-35DB-4E2B-A425-76D4D275F1A1}">
      <dgm:prSet/>
      <dgm:spPr/>
      <dgm:t>
        <a:bodyPr/>
        <a:lstStyle/>
        <a:p>
          <a:endParaRPr lang="ru-RU" dirty="0"/>
        </a:p>
      </dgm:t>
    </dgm:pt>
    <dgm:pt modelId="{A7002937-C20E-4D12-9B31-C8F2DBC50D4D}">
      <dgm:prSet/>
      <dgm:spPr/>
      <dgm:t>
        <a:bodyPr/>
        <a:lstStyle/>
        <a:p>
          <a:pPr rtl="0"/>
          <a:r>
            <a:rPr lang="ru-RU" dirty="0" smtClean="0"/>
            <a:t>Фараонов Древнего Царства хоронили в гигантских погребальных сооружениях — пирамидах. </a:t>
          </a:r>
          <a:endParaRPr lang="ru-RU" dirty="0"/>
        </a:p>
      </dgm:t>
    </dgm:pt>
    <dgm:pt modelId="{13D469F9-62D1-455E-AB43-E249482232AC}" type="parTrans" cxnId="{B6F96EE9-F537-4899-B91E-385F1EE64383}">
      <dgm:prSet/>
      <dgm:spPr/>
      <dgm:t>
        <a:bodyPr/>
        <a:lstStyle/>
        <a:p>
          <a:endParaRPr lang="ru-RU"/>
        </a:p>
      </dgm:t>
    </dgm:pt>
    <dgm:pt modelId="{68C58A38-84AE-481E-9143-880A8BE19723}" type="sibTrans" cxnId="{B6F96EE9-F537-4899-B91E-385F1EE64383}">
      <dgm:prSet/>
      <dgm:spPr/>
      <dgm:t>
        <a:bodyPr/>
        <a:lstStyle/>
        <a:p>
          <a:endParaRPr lang="ru-RU"/>
        </a:p>
      </dgm:t>
    </dgm:pt>
    <dgm:pt modelId="{FD017F50-371D-42C7-A942-24A176209ACE}" type="pres">
      <dgm:prSet presAssocID="{22F8F4BA-BDA4-46C9-AC59-CDDB012DA3E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628892-DC47-478A-A79F-DE84175393BB}" type="pres">
      <dgm:prSet presAssocID="{CA072293-DC9E-4FC1-9077-39BB64E20C3F}" presName="composite" presStyleCnt="0"/>
      <dgm:spPr/>
    </dgm:pt>
    <dgm:pt modelId="{DFEF1F12-BBB3-4B40-80B3-9144C7BDE4EB}" type="pres">
      <dgm:prSet presAssocID="{CA072293-DC9E-4FC1-9077-39BB64E20C3F}" presName="Parent1" presStyleLbl="node1" presStyleIdx="0" presStyleCnt="6" custScaleX="123001" custScaleY="108062" custLinFactX="-100000" custLinFactNeighborX="-104817" custLinFactNeighborY="-4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BB33-695B-4D37-BEB5-153CB42D968E}" type="pres">
      <dgm:prSet presAssocID="{CA072293-DC9E-4FC1-9077-39BB64E20C3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1BD1522-7023-4F74-BD06-9CCD1DF532E2}" type="pres">
      <dgm:prSet presAssocID="{CA072293-DC9E-4FC1-9077-39BB64E20C3F}" presName="BalanceSpacing" presStyleCnt="0"/>
      <dgm:spPr/>
    </dgm:pt>
    <dgm:pt modelId="{5F99AE7D-955D-47AA-92CB-73C8D24A5949}" type="pres">
      <dgm:prSet presAssocID="{CA072293-DC9E-4FC1-9077-39BB64E20C3F}" presName="BalanceSpacing1" presStyleCnt="0"/>
      <dgm:spPr/>
    </dgm:pt>
    <dgm:pt modelId="{09114C4C-9021-4367-AC56-C505D3B46C6F}" type="pres">
      <dgm:prSet presAssocID="{5DD2CEC0-9893-41E6-A15D-BCB8FCAFD562}" presName="Accent1Text" presStyleLbl="node1" presStyleIdx="1" presStyleCnt="6" custScaleX="116007" custLinFactNeighborX="-385" custLinFactNeighborY="57605"/>
      <dgm:spPr/>
      <dgm:t>
        <a:bodyPr/>
        <a:lstStyle/>
        <a:p>
          <a:endParaRPr lang="ru-RU"/>
        </a:p>
      </dgm:t>
    </dgm:pt>
    <dgm:pt modelId="{BB91999D-C7FA-4BF1-A8B8-9F4E87E597A4}" type="pres">
      <dgm:prSet presAssocID="{5DD2CEC0-9893-41E6-A15D-BCB8FCAFD562}" presName="spaceBetweenRectangles" presStyleCnt="0"/>
      <dgm:spPr/>
    </dgm:pt>
    <dgm:pt modelId="{A68381F8-B047-4F26-B4FA-D308357E753E}" type="pres">
      <dgm:prSet presAssocID="{5A3A5CA8-3CB0-4B64-9C0F-26B9145122CE}" presName="composite" presStyleCnt="0"/>
      <dgm:spPr/>
    </dgm:pt>
    <dgm:pt modelId="{B3682350-850C-4B8E-A23C-6D8622BEBAB4}" type="pres">
      <dgm:prSet presAssocID="{5A3A5CA8-3CB0-4B64-9C0F-26B9145122CE}" presName="Parent1" presStyleLbl="node1" presStyleIdx="2" presStyleCnt="6" custScaleX="118628" custScaleY="103803" custLinFactY="-1733" custLinFactNeighborX="291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75213-4CEC-46DA-9CE9-2B4D18B0F64B}" type="pres">
      <dgm:prSet presAssocID="{5A3A5CA8-3CB0-4B64-9C0F-26B9145122C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FB59DF8-E855-4A28-B615-638DA8AC6687}" type="pres">
      <dgm:prSet presAssocID="{5A3A5CA8-3CB0-4B64-9C0F-26B9145122CE}" presName="BalanceSpacing" presStyleCnt="0"/>
      <dgm:spPr/>
    </dgm:pt>
    <dgm:pt modelId="{2064AE41-D12B-40A1-B48D-A9D26348AE89}" type="pres">
      <dgm:prSet presAssocID="{5A3A5CA8-3CB0-4B64-9C0F-26B9145122CE}" presName="BalanceSpacing1" presStyleCnt="0"/>
      <dgm:spPr/>
    </dgm:pt>
    <dgm:pt modelId="{48DE334E-C99D-4DB3-8CAC-EFD9D57604AA}" type="pres">
      <dgm:prSet presAssocID="{C7DB250B-6FBE-4536-A76F-1A332A5988C7}" presName="Accent1Text" presStyleLbl="node1" presStyleIdx="3" presStyleCnt="6" custLinFactX="-100000" custLinFactNeighborX="-116180" custLinFactNeighborY="76515"/>
      <dgm:spPr/>
      <dgm:t>
        <a:bodyPr/>
        <a:lstStyle/>
        <a:p>
          <a:endParaRPr lang="ru-RU"/>
        </a:p>
      </dgm:t>
    </dgm:pt>
    <dgm:pt modelId="{9FC75587-70C2-4674-BE48-33F27217A301}" type="pres">
      <dgm:prSet presAssocID="{C7DB250B-6FBE-4536-A76F-1A332A5988C7}" presName="spaceBetweenRectangles" presStyleCnt="0"/>
      <dgm:spPr/>
    </dgm:pt>
    <dgm:pt modelId="{B899865A-7474-4D09-891B-B97753262934}" type="pres">
      <dgm:prSet presAssocID="{A7002937-C20E-4D12-9B31-C8F2DBC50D4D}" presName="composite" presStyleCnt="0"/>
      <dgm:spPr/>
    </dgm:pt>
    <dgm:pt modelId="{1DE93712-AAAC-4ED4-801F-5DBA3913C477}" type="pres">
      <dgm:prSet presAssocID="{A7002937-C20E-4D12-9B31-C8F2DBC50D4D}" presName="Parent1" presStyleLbl="node1" presStyleIdx="4" presStyleCnt="6" custScaleX="129111" custScaleY="88648" custLinFactX="32574" custLinFactNeighborX="100000" custLinFactNeighborY="-928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0DF48-55EE-4D5F-941F-BE8BE5B34438}" type="pres">
      <dgm:prSet presAssocID="{A7002937-C20E-4D12-9B31-C8F2DBC50D4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45F9448-7A76-44DD-928C-8C4E17902153}" type="pres">
      <dgm:prSet presAssocID="{A7002937-C20E-4D12-9B31-C8F2DBC50D4D}" presName="BalanceSpacing" presStyleCnt="0"/>
      <dgm:spPr/>
    </dgm:pt>
    <dgm:pt modelId="{7900B099-EAFF-47E2-AA6A-003452B9D749}" type="pres">
      <dgm:prSet presAssocID="{A7002937-C20E-4D12-9B31-C8F2DBC50D4D}" presName="BalanceSpacing1" presStyleCnt="0"/>
      <dgm:spPr/>
    </dgm:pt>
    <dgm:pt modelId="{2B6FA24A-FEA8-4D38-9B0C-A2099899642B}" type="pres">
      <dgm:prSet presAssocID="{68C58A38-84AE-481E-9143-880A8BE19723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BC804D20-222C-4E00-A943-7AE5BEF16095}" type="presOf" srcId="{CA072293-DC9E-4FC1-9077-39BB64E20C3F}" destId="{DFEF1F12-BBB3-4B40-80B3-9144C7BDE4EB}" srcOrd="0" destOrd="0" presId="urn:microsoft.com/office/officeart/2008/layout/AlternatingHexagons"/>
    <dgm:cxn modelId="{5BB7BED9-094A-4F9E-BDFB-FDA573518F71}" type="presOf" srcId="{A7002937-C20E-4D12-9B31-C8F2DBC50D4D}" destId="{1DE93712-AAAC-4ED4-801F-5DBA3913C477}" srcOrd="0" destOrd="0" presId="urn:microsoft.com/office/officeart/2008/layout/AlternatingHexagons"/>
    <dgm:cxn modelId="{B6F96EE9-F537-4899-B91E-385F1EE64383}" srcId="{22F8F4BA-BDA4-46C9-AC59-CDDB012DA3EF}" destId="{A7002937-C20E-4D12-9B31-C8F2DBC50D4D}" srcOrd="2" destOrd="0" parTransId="{13D469F9-62D1-455E-AB43-E249482232AC}" sibTransId="{68C58A38-84AE-481E-9143-880A8BE19723}"/>
    <dgm:cxn modelId="{0CDF4CF8-35DB-4E2B-A425-76D4D275F1A1}" srcId="{22F8F4BA-BDA4-46C9-AC59-CDDB012DA3EF}" destId="{5A3A5CA8-3CB0-4B64-9C0F-26B9145122CE}" srcOrd="1" destOrd="0" parTransId="{54A77ED8-D421-4FD8-B22C-7C09E5163519}" sibTransId="{C7DB250B-6FBE-4536-A76F-1A332A5988C7}"/>
    <dgm:cxn modelId="{510078BE-C9FD-4E21-9445-445245AE2F41}" type="presOf" srcId="{5A3A5CA8-3CB0-4B64-9C0F-26B9145122CE}" destId="{B3682350-850C-4B8E-A23C-6D8622BEBAB4}" srcOrd="0" destOrd="0" presId="urn:microsoft.com/office/officeart/2008/layout/AlternatingHexagons"/>
    <dgm:cxn modelId="{81CB2C28-44BD-4852-A660-F06C3D13A9A8}" type="presOf" srcId="{5DD2CEC0-9893-41E6-A15D-BCB8FCAFD562}" destId="{09114C4C-9021-4367-AC56-C505D3B46C6F}" srcOrd="0" destOrd="0" presId="urn:microsoft.com/office/officeart/2008/layout/AlternatingHexagons"/>
    <dgm:cxn modelId="{15409013-B4BB-4641-BFF7-346E955F45E3}" type="presOf" srcId="{C7DB250B-6FBE-4536-A76F-1A332A5988C7}" destId="{48DE334E-C99D-4DB3-8CAC-EFD9D57604AA}" srcOrd="0" destOrd="0" presId="urn:microsoft.com/office/officeart/2008/layout/AlternatingHexagons"/>
    <dgm:cxn modelId="{EA865900-2265-4C02-876F-6DDC850FB5C6}" type="presOf" srcId="{22F8F4BA-BDA4-46C9-AC59-CDDB012DA3EF}" destId="{FD017F50-371D-42C7-A942-24A176209ACE}" srcOrd="0" destOrd="0" presId="urn:microsoft.com/office/officeart/2008/layout/AlternatingHexagons"/>
    <dgm:cxn modelId="{015715D6-181B-43F7-8E5E-6C899567382A}" type="presOf" srcId="{68C58A38-84AE-481E-9143-880A8BE19723}" destId="{2B6FA24A-FEA8-4D38-9B0C-A2099899642B}" srcOrd="0" destOrd="0" presId="urn:microsoft.com/office/officeart/2008/layout/AlternatingHexagons"/>
    <dgm:cxn modelId="{0FF08091-814D-4698-8DF3-1852389DEDCB}" srcId="{22F8F4BA-BDA4-46C9-AC59-CDDB012DA3EF}" destId="{CA072293-DC9E-4FC1-9077-39BB64E20C3F}" srcOrd="0" destOrd="0" parTransId="{998BFF8B-FA7C-43A8-B836-124247E90E1B}" sibTransId="{5DD2CEC0-9893-41E6-A15D-BCB8FCAFD562}"/>
    <dgm:cxn modelId="{CBDA7923-AD38-43EE-9C48-8542F6C9407E}" type="presParOf" srcId="{FD017F50-371D-42C7-A942-24A176209ACE}" destId="{A5628892-DC47-478A-A79F-DE84175393BB}" srcOrd="0" destOrd="0" presId="urn:microsoft.com/office/officeart/2008/layout/AlternatingHexagons"/>
    <dgm:cxn modelId="{85A51F3F-81C5-40F8-A0AF-FA85DA7811D3}" type="presParOf" srcId="{A5628892-DC47-478A-A79F-DE84175393BB}" destId="{DFEF1F12-BBB3-4B40-80B3-9144C7BDE4EB}" srcOrd="0" destOrd="0" presId="urn:microsoft.com/office/officeart/2008/layout/AlternatingHexagons"/>
    <dgm:cxn modelId="{223084AD-B3F1-408D-8FFB-71D55AACFF7C}" type="presParOf" srcId="{A5628892-DC47-478A-A79F-DE84175393BB}" destId="{0D11BB33-695B-4D37-BEB5-153CB42D968E}" srcOrd="1" destOrd="0" presId="urn:microsoft.com/office/officeart/2008/layout/AlternatingHexagons"/>
    <dgm:cxn modelId="{E4DA143F-A373-478E-96BC-1D563487E0F8}" type="presParOf" srcId="{A5628892-DC47-478A-A79F-DE84175393BB}" destId="{21BD1522-7023-4F74-BD06-9CCD1DF532E2}" srcOrd="2" destOrd="0" presId="urn:microsoft.com/office/officeart/2008/layout/AlternatingHexagons"/>
    <dgm:cxn modelId="{D64D2C74-A5D4-45B8-B42B-4454650742FF}" type="presParOf" srcId="{A5628892-DC47-478A-A79F-DE84175393BB}" destId="{5F99AE7D-955D-47AA-92CB-73C8D24A5949}" srcOrd="3" destOrd="0" presId="urn:microsoft.com/office/officeart/2008/layout/AlternatingHexagons"/>
    <dgm:cxn modelId="{C1F1C6DB-9623-4D91-A084-07F2A538F257}" type="presParOf" srcId="{A5628892-DC47-478A-A79F-DE84175393BB}" destId="{09114C4C-9021-4367-AC56-C505D3B46C6F}" srcOrd="4" destOrd="0" presId="urn:microsoft.com/office/officeart/2008/layout/AlternatingHexagons"/>
    <dgm:cxn modelId="{010A4F8C-1706-4181-8266-07E7EED7D4AB}" type="presParOf" srcId="{FD017F50-371D-42C7-A942-24A176209ACE}" destId="{BB91999D-C7FA-4BF1-A8B8-9F4E87E597A4}" srcOrd="1" destOrd="0" presId="urn:microsoft.com/office/officeart/2008/layout/AlternatingHexagons"/>
    <dgm:cxn modelId="{2CFA632F-9A0D-404E-8681-D9B96C2D18E5}" type="presParOf" srcId="{FD017F50-371D-42C7-A942-24A176209ACE}" destId="{A68381F8-B047-4F26-B4FA-D308357E753E}" srcOrd="2" destOrd="0" presId="urn:microsoft.com/office/officeart/2008/layout/AlternatingHexagons"/>
    <dgm:cxn modelId="{CB5E3BE4-F4ED-456D-973D-E5467DD1CF6C}" type="presParOf" srcId="{A68381F8-B047-4F26-B4FA-D308357E753E}" destId="{B3682350-850C-4B8E-A23C-6D8622BEBAB4}" srcOrd="0" destOrd="0" presId="urn:microsoft.com/office/officeart/2008/layout/AlternatingHexagons"/>
    <dgm:cxn modelId="{38A7A13E-769B-4111-B14C-51076551B78F}" type="presParOf" srcId="{A68381F8-B047-4F26-B4FA-D308357E753E}" destId="{89575213-4CEC-46DA-9CE9-2B4D18B0F64B}" srcOrd="1" destOrd="0" presId="urn:microsoft.com/office/officeart/2008/layout/AlternatingHexagons"/>
    <dgm:cxn modelId="{653BD4E0-1563-4091-B1BF-A46527779FDF}" type="presParOf" srcId="{A68381F8-B047-4F26-B4FA-D308357E753E}" destId="{1FB59DF8-E855-4A28-B615-638DA8AC6687}" srcOrd="2" destOrd="0" presId="urn:microsoft.com/office/officeart/2008/layout/AlternatingHexagons"/>
    <dgm:cxn modelId="{1873B3C9-12F6-4A9C-A35A-8882CDD8C3C4}" type="presParOf" srcId="{A68381F8-B047-4F26-B4FA-D308357E753E}" destId="{2064AE41-D12B-40A1-B48D-A9D26348AE89}" srcOrd="3" destOrd="0" presId="urn:microsoft.com/office/officeart/2008/layout/AlternatingHexagons"/>
    <dgm:cxn modelId="{D10D0802-5081-40C1-82F5-F9150701A7AA}" type="presParOf" srcId="{A68381F8-B047-4F26-B4FA-D308357E753E}" destId="{48DE334E-C99D-4DB3-8CAC-EFD9D57604AA}" srcOrd="4" destOrd="0" presId="urn:microsoft.com/office/officeart/2008/layout/AlternatingHexagons"/>
    <dgm:cxn modelId="{F3AE8152-589D-4245-B828-1D25147AA182}" type="presParOf" srcId="{FD017F50-371D-42C7-A942-24A176209ACE}" destId="{9FC75587-70C2-4674-BE48-33F27217A301}" srcOrd="3" destOrd="0" presId="urn:microsoft.com/office/officeart/2008/layout/AlternatingHexagons"/>
    <dgm:cxn modelId="{7E5A44B1-0DE7-47BE-AB56-128CF6EF89B3}" type="presParOf" srcId="{FD017F50-371D-42C7-A942-24A176209ACE}" destId="{B899865A-7474-4D09-891B-B97753262934}" srcOrd="4" destOrd="0" presId="urn:microsoft.com/office/officeart/2008/layout/AlternatingHexagons"/>
    <dgm:cxn modelId="{B6319966-0366-4F1D-BC64-933901F403AD}" type="presParOf" srcId="{B899865A-7474-4D09-891B-B97753262934}" destId="{1DE93712-AAAC-4ED4-801F-5DBA3913C477}" srcOrd="0" destOrd="0" presId="urn:microsoft.com/office/officeart/2008/layout/AlternatingHexagons"/>
    <dgm:cxn modelId="{219E2517-46FC-4E8E-B425-80A7930C36EE}" type="presParOf" srcId="{B899865A-7474-4D09-891B-B97753262934}" destId="{C810DF48-55EE-4D5F-941F-BE8BE5B34438}" srcOrd="1" destOrd="0" presId="urn:microsoft.com/office/officeart/2008/layout/AlternatingHexagons"/>
    <dgm:cxn modelId="{D456EBD3-7D66-486F-9201-EDAD4340C52D}" type="presParOf" srcId="{B899865A-7474-4D09-891B-B97753262934}" destId="{645F9448-7A76-44DD-928C-8C4E17902153}" srcOrd="2" destOrd="0" presId="urn:microsoft.com/office/officeart/2008/layout/AlternatingHexagons"/>
    <dgm:cxn modelId="{1811F2FB-60C9-41DD-A923-A3C221E3BDEF}" type="presParOf" srcId="{B899865A-7474-4D09-891B-B97753262934}" destId="{7900B099-EAFF-47E2-AA6A-003452B9D749}" srcOrd="3" destOrd="0" presId="urn:microsoft.com/office/officeart/2008/layout/AlternatingHexagons"/>
    <dgm:cxn modelId="{BD9CEAB1-DB1B-4D11-AB3E-D4786E908FC2}" type="presParOf" srcId="{B899865A-7474-4D09-891B-B97753262934}" destId="{2B6FA24A-FEA8-4D38-9B0C-A209989964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49D607-4526-41C2-8B78-9FBD10BD45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075ECF-3EE9-4437-B1C0-83C97D89B297}">
      <dgm:prSet/>
      <dgm:spPr/>
      <dgm:t>
        <a:bodyPr/>
        <a:lstStyle/>
        <a:p>
          <a:pPr rtl="0"/>
          <a:r>
            <a:rPr lang="ru-RU" dirty="0" smtClean="0"/>
            <a:t>Умерших бедняков, разумеется, не бальзамировали. Слишком дорого! Их хоронили в песке пустыни, завернув в простенькую циновку.</a:t>
          </a:r>
          <a:endParaRPr lang="ru-RU" dirty="0"/>
        </a:p>
      </dgm:t>
    </dgm:pt>
    <dgm:pt modelId="{C45C8BC3-332B-4CC6-A310-D4BF7592D418}" type="parTrans" cxnId="{6B157911-89F7-41B0-B751-757462D1C058}">
      <dgm:prSet/>
      <dgm:spPr/>
      <dgm:t>
        <a:bodyPr/>
        <a:lstStyle/>
        <a:p>
          <a:endParaRPr lang="ru-RU"/>
        </a:p>
      </dgm:t>
    </dgm:pt>
    <dgm:pt modelId="{78FB6E48-9E69-48F9-BAE0-414DF7DD84F5}" type="sibTrans" cxnId="{6B157911-89F7-41B0-B751-757462D1C058}">
      <dgm:prSet/>
      <dgm:spPr/>
      <dgm:t>
        <a:bodyPr/>
        <a:lstStyle/>
        <a:p>
          <a:endParaRPr lang="ru-RU"/>
        </a:p>
      </dgm:t>
    </dgm:pt>
    <dgm:pt modelId="{23D43381-033A-4421-A9D1-8F1BB93D3B30}" type="pres">
      <dgm:prSet presAssocID="{D349D607-4526-41C2-8B78-9FBD10BD45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9DE171-207E-4566-B8F2-BA3133292F7B}" type="pres">
      <dgm:prSet presAssocID="{EF075ECF-3EE9-4437-B1C0-83C97D89B2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0743B-C302-4B42-8CB7-9DAEA9139D3A}" type="presOf" srcId="{EF075ECF-3EE9-4437-B1C0-83C97D89B297}" destId="{619DE171-207E-4566-B8F2-BA3133292F7B}" srcOrd="0" destOrd="0" presId="urn:microsoft.com/office/officeart/2005/8/layout/vList2"/>
    <dgm:cxn modelId="{2DC6D195-71C7-4335-A858-2690ED855958}" type="presOf" srcId="{D349D607-4526-41C2-8B78-9FBD10BD4598}" destId="{23D43381-033A-4421-A9D1-8F1BB93D3B30}" srcOrd="0" destOrd="0" presId="urn:microsoft.com/office/officeart/2005/8/layout/vList2"/>
    <dgm:cxn modelId="{6B157911-89F7-41B0-B751-757462D1C058}" srcId="{D349D607-4526-41C2-8B78-9FBD10BD4598}" destId="{EF075ECF-3EE9-4437-B1C0-83C97D89B297}" srcOrd="0" destOrd="0" parTransId="{C45C8BC3-332B-4CC6-A310-D4BF7592D418}" sibTransId="{78FB6E48-9E69-48F9-BAE0-414DF7DD84F5}"/>
    <dgm:cxn modelId="{769EE98A-9C34-4B63-BD2B-784A4250EF91}" type="presParOf" srcId="{23D43381-033A-4421-A9D1-8F1BB93D3B30}" destId="{619DE171-207E-4566-B8F2-BA3133292F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D9E039-F2AA-4539-B665-8D67594B7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84C42A-BD9B-4836-B35E-58CA98E9A7E9}">
      <dgm:prSet/>
      <dgm:spPr/>
      <dgm:t>
        <a:bodyPr/>
        <a:lstStyle/>
        <a:p>
          <a:pPr rtl="0"/>
          <a:r>
            <a:rPr lang="ru-RU" dirty="0" smtClean="0"/>
            <a:t>Умерший попадает в загробный мир-царство Осириса, где вершится суд над ним. Анубис взвешивает душу, вернее, сердце умершего, обитель человеческой мысли. Бог Тот с головой ибиса записывает результат взвешивания. Лишь тому позволяется пересечь границы потустороннего мира, чья душа не тяжелее пера богини правосудия </a:t>
          </a:r>
          <a:r>
            <a:rPr lang="ru-RU" dirty="0" err="1" smtClean="0"/>
            <a:t>Маат</a:t>
          </a:r>
          <a:r>
            <a:rPr lang="ru-RU" dirty="0" smtClean="0"/>
            <a:t>. </a:t>
          </a:r>
          <a:endParaRPr lang="ru-RU" dirty="0"/>
        </a:p>
      </dgm:t>
    </dgm:pt>
    <dgm:pt modelId="{7B254615-312F-4C6D-B40E-009D20D88092}" type="parTrans" cxnId="{5AA0B10C-556A-4CB3-8ABC-50F69B3403F5}">
      <dgm:prSet/>
      <dgm:spPr/>
      <dgm:t>
        <a:bodyPr/>
        <a:lstStyle/>
        <a:p>
          <a:endParaRPr lang="ru-RU"/>
        </a:p>
      </dgm:t>
    </dgm:pt>
    <dgm:pt modelId="{189A86CB-3979-4FE5-A5D2-D0370D17355F}" type="sibTrans" cxnId="{5AA0B10C-556A-4CB3-8ABC-50F69B3403F5}">
      <dgm:prSet/>
      <dgm:spPr/>
      <dgm:t>
        <a:bodyPr/>
        <a:lstStyle/>
        <a:p>
          <a:endParaRPr lang="ru-RU"/>
        </a:p>
      </dgm:t>
    </dgm:pt>
    <dgm:pt modelId="{268DE21E-C388-48B8-BC80-40980AFC1A6D}" type="pres">
      <dgm:prSet presAssocID="{F4D9E039-F2AA-4539-B665-8D67594B7D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4C98E-8722-4788-B72F-3EBC8AC173AF}" type="pres">
      <dgm:prSet presAssocID="{FF84C42A-BD9B-4836-B35E-58CA98E9A7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0B10C-556A-4CB3-8ABC-50F69B3403F5}" srcId="{F4D9E039-F2AA-4539-B665-8D67594B7DA5}" destId="{FF84C42A-BD9B-4836-B35E-58CA98E9A7E9}" srcOrd="0" destOrd="0" parTransId="{7B254615-312F-4C6D-B40E-009D20D88092}" sibTransId="{189A86CB-3979-4FE5-A5D2-D0370D17355F}"/>
    <dgm:cxn modelId="{945EA852-FC68-4BB3-BCC6-C490E5D1C049}" type="presOf" srcId="{F4D9E039-F2AA-4539-B665-8D67594B7DA5}" destId="{268DE21E-C388-48B8-BC80-40980AFC1A6D}" srcOrd="0" destOrd="0" presId="urn:microsoft.com/office/officeart/2005/8/layout/vList2"/>
    <dgm:cxn modelId="{2059A3A6-58EC-4B22-9A55-AFAEF3042D12}" type="presOf" srcId="{FF84C42A-BD9B-4836-B35E-58CA98E9A7E9}" destId="{6B74C98E-8722-4788-B72F-3EBC8AC173AF}" srcOrd="0" destOrd="0" presId="urn:microsoft.com/office/officeart/2005/8/layout/vList2"/>
    <dgm:cxn modelId="{D6B0D124-856E-408C-9F02-7565FBB8FE1D}" type="presParOf" srcId="{268DE21E-C388-48B8-BC80-40980AFC1A6D}" destId="{6B74C98E-8722-4788-B72F-3EBC8AC173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E1C89F2-26B1-4EAE-B26B-743AF61F58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649E1-52E0-4D6C-81F9-5C9AB76B8353}">
      <dgm:prSet/>
      <dgm:spPr/>
      <dgm:t>
        <a:bodyPr/>
        <a:lstStyle/>
        <a:p>
          <a:pPr rtl="0"/>
          <a:r>
            <a:rPr lang="ru-RU" dirty="0" smtClean="0"/>
            <a:t>В Древнем Египте храм считался жилищем бога. И каждое божество, и соответственно, его храм обслуживали специальные жрецы. </a:t>
          </a:r>
          <a:endParaRPr lang="ru-RU" dirty="0"/>
        </a:p>
      </dgm:t>
    </dgm:pt>
    <dgm:pt modelId="{B7D6BEDA-7D69-456C-BBD5-7EF8FF12F01C}" type="parTrans" cxnId="{9601DC62-2BA3-42D7-A5E6-B9E2AD229D9E}">
      <dgm:prSet/>
      <dgm:spPr/>
      <dgm:t>
        <a:bodyPr/>
        <a:lstStyle/>
        <a:p>
          <a:endParaRPr lang="ru-RU"/>
        </a:p>
      </dgm:t>
    </dgm:pt>
    <dgm:pt modelId="{394B50E2-2BB0-4981-AD68-5DAC86220668}" type="sibTrans" cxnId="{9601DC62-2BA3-42D7-A5E6-B9E2AD229D9E}">
      <dgm:prSet/>
      <dgm:spPr/>
      <dgm:t>
        <a:bodyPr/>
        <a:lstStyle/>
        <a:p>
          <a:endParaRPr lang="ru-RU"/>
        </a:p>
      </dgm:t>
    </dgm:pt>
    <dgm:pt modelId="{AA322EEF-E1EF-4F87-93EC-82BE71834A67}">
      <dgm:prSet/>
      <dgm:spPr/>
      <dgm:t>
        <a:bodyPr/>
        <a:lstStyle/>
        <a:p>
          <a:pPr rtl="0"/>
          <a:r>
            <a:rPr lang="ru-RU" dirty="0" smtClean="0"/>
            <a:t>Храмы владели многочисленными рабами и огромными богатствами. Жречество больших храмов фактически управляло Египтом. Храмовые жрецы освобождались от общественных работ, их деятельность высоко оплачивались, и их должности передавались по наследству.</a:t>
          </a:r>
          <a:endParaRPr lang="ru-RU" dirty="0"/>
        </a:p>
      </dgm:t>
    </dgm:pt>
    <dgm:pt modelId="{CAEAE561-202F-448C-95DF-B8491C4B2712}" type="parTrans" cxnId="{2E1FFCBD-1818-4F5D-A104-986777740160}">
      <dgm:prSet/>
      <dgm:spPr/>
      <dgm:t>
        <a:bodyPr/>
        <a:lstStyle/>
        <a:p>
          <a:endParaRPr lang="ru-RU"/>
        </a:p>
      </dgm:t>
    </dgm:pt>
    <dgm:pt modelId="{0026D64A-D4BF-4BF3-944E-101277F9F37A}" type="sibTrans" cxnId="{2E1FFCBD-1818-4F5D-A104-986777740160}">
      <dgm:prSet/>
      <dgm:spPr/>
      <dgm:t>
        <a:bodyPr/>
        <a:lstStyle/>
        <a:p>
          <a:endParaRPr lang="ru-RU"/>
        </a:p>
      </dgm:t>
    </dgm:pt>
    <dgm:pt modelId="{0CDAEB0E-ECCB-4CD1-8977-90AC4C97EAD2}">
      <dgm:prSet/>
      <dgm:spPr/>
      <dgm:t>
        <a:bodyPr/>
        <a:lstStyle/>
        <a:p>
          <a:pPr rtl="0"/>
          <a:r>
            <a:rPr lang="ru-RU" dirty="0" smtClean="0"/>
            <a:t>Во главе всех жрецов стоял верховный </a:t>
          </a:r>
          <a:r>
            <a:rPr lang="ru-RU" b="1" u="sng" dirty="0" smtClean="0"/>
            <a:t>жрец</a:t>
          </a:r>
          <a:r>
            <a:rPr lang="ru-RU" dirty="0" smtClean="0"/>
            <a:t>, обычно назначаемый фараоном. </a:t>
          </a:r>
          <a:endParaRPr lang="ru-RU" dirty="0"/>
        </a:p>
      </dgm:t>
    </dgm:pt>
    <dgm:pt modelId="{6DE5EBF1-EEA4-44A8-AAE1-612AAEC63A43}" type="parTrans" cxnId="{4869EA4A-C862-44DB-8650-343051E0559D}">
      <dgm:prSet/>
      <dgm:spPr/>
      <dgm:t>
        <a:bodyPr/>
        <a:lstStyle/>
        <a:p>
          <a:endParaRPr lang="ru-RU"/>
        </a:p>
      </dgm:t>
    </dgm:pt>
    <dgm:pt modelId="{FB5B63BC-2F8A-4807-9E58-57F8AD5B1FBE}" type="sibTrans" cxnId="{4869EA4A-C862-44DB-8650-343051E0559D}">
      <dgm:prSet/>
      <dgm:spPr/>
      <dgm:t>
        <a:bodyPr/>
        <a:lstStyle/>
        <a:p>
          <a:endParaRPr lang="ru-RU"/>
        </a:p>
      </dgm:t>
    </dgm:pt>
    <dgm:pt modelId="{C013E776-3388-492A-A874-690EB32E0E3E}" type="pres">
      <dgm:prSet presAssocID="{DE1C89F2-26B1-4EAE-B26B-743AF61F58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78B3B-770A-4A56-B096-9532BF2D54C7}" type="pres">
      <dgm:prSet presAssocID="{9DA649E1-52E0-4D6C-81F9-5C9AB76B8353}" presName="parentText" presStyleLbl="node1" presStyleIdx="0" presStyleCnt="3" custScaleX="68499" custLinFactNeighborX="-27125" custLinFactNeighborY="-53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B9746-D35B-4B98-B226-D636DF911DFC}" type="pres">
      <dgm:prSet presAssocID="{394B50E2-2BB0-4981-AD68-5DAC86220668}" presName="spacer" presStyleCnt="0"/>
      <dgm:spPr/>
    </dgm:pt>
    <dgm:pt modelId="{5EE50E80-F81A-4522-9BFA-8DC41313D7AD}" type="pres">
      <dgm:prSet presAssocID="{AA322EEF-E1EF-4F87-93EC-82BE71834A67}" presName="parentText" presStyleLbl="node1" presStyleIdx="1" presStyleCnt="3" custScaleX="48285" custLinFactNeighborX="6870" custLinFactNeighborY="-15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091D-EC8B-47DA-8104-6FD85226012D}" type="pres">
      <dgm:prSet presAssocID="{0026D64A-D4BF-4BF3-944E-101277F9F37A}" presName="spacer" presStyleCnt="0"/>
      <dgm:spPr/>
    </dgm:pt>
    <dgm:pt modelId="{C09F41DC-C7CC-4A08-934D-E77A4B186AAF}" type="pres">
      <dgm:prSet presAssocID="{0CDAEB0E-ECCB-4CD1-8977-90AC4C97EAD2}" presName="parentText" presStyleLbl="node1" presStyleIdx="2" presStyleCnt="3" custScaleX="83097" custScaleY="92579" custLinFactY="2441" custLinFactNeighborX="-91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FE63D9-4AFF-4AD1-9C7E-15D3F401B059}" type="presOf" srcId="{AA322EEF-E1EF-4F87-93EC-82BE71834A67}" destId="{5EE50E80-F81A-4522-9BFA-8DC41313D7AD}" srcOrd="0" destOrd="0" presId="urn:microsoft.com/office/officeart/2005/8/layout/vList2"/>
    <dgm:cxn modelId="{6359316F-F693-44F9-8AE8-834F1C43C913}" type="presOf" srcId="{9DA649E1-52E0-4D6C-81F9-5C9AB76B8353}" destId="{5E578B3B-770A-4A56-B096-9532BF2D54C7}" srcOrd="0" destOrd="0" presId="urn:microsoft.com/office/officeart/2005/8/layout/vList2"/>
    <dgm:cxn modelId="{4869EA4A-C862-44DB-8650-343051E0559D}" srcId="{DE1C89F2-26B1-4EAE-B26B-743AF61F5841}" destId="{0CDAEB0E-ECCB-4CD1-8977-90AC4C97EAD2}" srcOrd="2" destOrd="0" parTransId="{6DE5EBF1-EEA4-44A8-AAE1-612AAEC63A43}" sibTransId="{FB5B63BC-2F8A-4807-9E58-57F8AD5B1FBE}"/>
    <dgm:cxn modelId="{B791920C-D2DF-4122-9C55-46D14F399CEC}" type="presOf" srcId="{DE1C89F2-26B1-4EAE-B26B-743AF61F5841}" destId="{C013E776-3388-492A-A874-690EB32E0E3E}" srcOrd="0" destOrd="0" presId="urn:microsoft.com/office/officeart/2005/8/layout/vList2"/>
    <dgm:cxn modelId="{2E1FFCBD-1818-4F5D-A104-986777740160}" srcId="{DE1C89F2-26B1-4EAE-B26B-743AF61F5841}" destId="{AA322EEF-E1EF-4F87-93EC-82BE71834A67}" srcOrd="1" destOrd="0" parTransId="{CAEAE561-202F-448C-95DF-B8491C4B2712}" sibTransId="{0026D64A-D4BF-4BF3-944E-101277F9F37A}"/>
    <dgm:cxn modelId="{9601DC62-2BA3-42D7-A5E6-B9E2AD229D9E}" srcId="{DE1C89F2-26B1-4EAE-B26B-743AF61F5841}" destId="{9DA649E1-52E0-4D6C-81F9-5C9AB76B8353}" srcOrd="0" destOrd="0" parTransId="{B7D6BEDA-7D69-456C-BBD5-7EF8FF12F01C}" sibTransId="{394B50E2-2BB0-4981-AD68-5DAC86220668}"/>
    <dgm:cxn modelId="{46142192-783F-444E-8E70-31FE20C9ACC6}" type="presOf" srcId="{0CDAEB0E-ECCB-4CD1-8977-90AC4C97EAD2}" destId="{C09F41DC-C7CC-4A08-934D-E77A4B186AAF}" srcOrd="0" destOrd="0" presId="urn:microsoft.com/office/officeart/2005/8/layout/vList2"/>
    <dgm:cxn modelId="{52E69D47-D5F3-4139-98A8-8D461B4357D7}" type="presParOf" srcId="{C013E776-3388-492A-A874-690EB32E0E3E}" destId="{5E578B3B-770A-4A56-B096-9532BF2D54C7}" srcOrd="0" destOrd="0" presId="urn:microsoft.com/office/officeart/2005/8/layout/vList2"/>
    <dgm:cxn modelId="{C25FD482-7509-4958-91CF-996185391460}" type="presParOf" srcId="{C013E776-3388-492A-A874-690EB32E0E3E}" destId="{ACEB9746-D35B-4B98-B226-D636DF911DFC}" srcOrd="1" destOrd="0" presId="urn:microsoft.com/office/officeart/2005/8/layout/vList2"/>
    <dgm:cxn modelId="{47718231-6E8F-4F94-9F4E-339588D7BFC7}" type="presParOf" srcId="{C013E776-3388-492A-A874-690EB32E0E3E}" destId="{5EE50E80-F81A-4522-9BFA-8DC41313D7AD}" srcOrd="2" destOrd="0" presId="urn:microsoft.com/office/officeart/2005/8/layout/vList2"/>
    <dgm:cxn modelId="{5A470C41-81B5-45FE-B7EB-4755EBEFB730}" type="presParOf" srcId="{C013E776-3388-492A-A874-690EB32E0E3E}" destId="{2AE1091D-EC8B-47DA-8104-6FD85226012D}" srcOrd="3" destOrd="0" presId="urn:microsoft.com/office/officeart/2005/8/layout/vList2"/>
    <dgm:cxn modelId="{BCBAD452-564C-4D5C-87AC-B0DB0BE062A9}" type="presParOf" srcId="{C013E776-3388-492A-A874-690EB32E0E3E}" destId="{C09F41DC-C7CC-4A08-934D-E77A4B186A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85540-A68C-4094-A2CF-03CACB0DFA9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96268B-EE06-4E7B-A58C-D609E163C31A}">
      <dgm:prSet/>
      <dgm:spPr/>
      <dgm:t>
        <a:bodyPr/>
        <a:lstStyle/>
        <a:p>
          <a:pPr rtl="0"/>
          <a:r>
            <a:rPr lang="ru-RU" dirty="0" smtClean="0"/>
            <a:t>Египтяне, как и остальные древние народы, за исключением иудеев, были политеистами, т.е. их религия основывалась на вере во многих богов.</a:t>
          </a:r>
          <a:endParaRPr lang="ru-RU" dirty="0"/>
        </a:p>
      </dgm:t>
    </dgm:pt>
    <dgm:pt modelId="{90B4E3F2-9A74-4B8C-ABFE-CF9F9EE831B2}" type="parTrans" cxnId="{7BDA83CA-D6AD-4FCD-AF1D-EDC50C938A44}">
      <dgm:prSet/>
      <dgm:spPr/>
      <dgm:t>
        <a:bodyPr/>
        <a:lstStyle/>
        <a:p>
          <a:endParaRPr lang="ru-RU"/>
        </a:p>
      </dgm:t>
    </dgm:pt>
    <dgm:pt modelId="{24827ED0-5A1F-4156-A68D-FE1B48851DBF}" type="sibTrans" cxnId="{7BDA83CA-D6AD-4FCD-AF1D-EDC50C938A44}">
      <dgm:prSet/>
      <dgm:spPr/>
      <dgm:t>
        <a:bodyPr/>
        <a:lstStyle/>
        <a:p>
          <a:endParaRPr lang="ru-RU"/>
        </a:p>
      </dgm:t>
    </dgm:pt>
    <dgm:pt modelId="{2870296F-6FBB-4D2C-BAA6-6F8AAB0CF0F6}">
      <dgm:prSet/>
      <dgm:spPr/>
      <dgm:t>
        <a:bodyPr/>
        <a:lstStyle/>
        <a:p>
          <a:pPr rtl="0"/>
          <a:r>
            <a:rPr lang="ru-RU" dirty="0" smtClean="0"/>
            <a:t>Боги Древнего Египта чаще всего по своему облику и характеру </a:t>
          </a:r>
          <a:r>
            <a:rPr lang="ru-RU" dirty="0" err="1" smtClean="0"/>
            <a:t>человекоподобны</a:t>
          </a:r>
          <a:r>
            <a:rPr lang="ru-RU" dirty="0" smtClean="0"/>
            <a:t>, Таких богов называют антропоморфными. </a:t>
          </a:r>
          <a:endParaRPr lang="ru-RU" dirty="0"/>
        </a:p>
      </dgm:t>
    </dgm:pt>
    <dgm:pt modelId="{A09959F8-8AB0-4E7A-AD62-A6D9EDDB42C0}" type="parTrans" cxnId="{F8C9099E-95B7-4D1F-8344-8FCB7FC7C4B5}">
      <dgm:prSet/>
      <dgm:spPr/>
      <dgm:t>
        <a:bodyPr/>
        <a:lstStyle/>
        <a:p>
          <a:endParaRPr lang="ru-RU"/>
        </a:p>
      </dgm:t>
    </dgm:pt>
    <dgm:pt modelId="{98C10009-1095-4D7E-922E-67BD40093C59}" type="sibTrans" cxnId="{F8C9099E-95B7-4D1F-8344-8FCB7FC7C4B5}">
      <dgm:prSet/>
      <dgm:spPr/>
      <dgm:t>
        <a:bodyPr/>
        <a:lstStyle/>
        <a:p>
          <a:endParaRPr lang="ru-RU"/>
        </a:p>
      </dgm:t>
    </dgm:pt>
    <dgm:pt modelId="{67B3C6B9-E161-42D3-A410-D2C74D8CF9BC}">
      <dgm:prSet/>
      <dgm:spPr/>
      <dgm:t>
        <a:bodyPr/>
        <a:lstStyle/>
        <a:p>
          <a:pPr rtl="0"/>
          <a:r>
            <a:rPr lang="ru-RU" dirty="0" smtClean="0"/>
            <a:t>Но некоторые египетские боги имеют голову или тело животного потому зооморфны. </a:t>
          </a:r>
          <a:endParaRPr lang="ru-RU" dirty="0"/>
        </a:p>
      </dgm:t>
    </dgm:pt>
    <dgm:pt modelId="{C298A0BC-BDA8-4B9C-8D2C-CF0D2DA437E5}" type="parTrans" cxnId="{72F7BA3D-BB94-41D9-B110-008BC7787ED0}">
      <dgm:prSet/>
      <dgm:spPr/>
      <dgm:t>
        <a:bodyPr/>
        <a:lstStyle/>
        <a:p>
          <a:endParaRPr lang="ru-RU"/>
        </a:p>
      </dgm:t>
    </dgm:pt>
    <dgm:pt modelId="{6A684131-33E2-4732-B50D-976C5B087976}" type="sibTrans" cxnId="{72F7BA3D-BB94-41D9-B110-008BC7787ED0}">
      <dgm:prSet/>
      <dgm:spPr/>
      <dgm:t>
        <a:bodyPr/>
        <a:lstStyle/>
        <a:p>
          <a:endParaRPr lang="ru-RU"/>
        </a:p>
      </dgm:t>
    </dgm:pt>
    <dgm:pt modelId="{F8638152-C694-49FF-BF52-1BB215B829F0}">
      <dgm:prSet/>
      <dgm:spPr/>
      <dgm:t>
        <a:bodyPr/>
        <a:lstStyle/>
        <a:p>
          <a:pPr rtl="0"/>
          <a:r>
            <a:rPr lang="ru-RU" dirty="0" smtClean="0"/>
            <a:t>О чем это свидетельствует?</a:t>
          </a:r>
          <a:endParaRPr lang="ru-RU" dirty="0"/>
        </a:p>
      </dgm:t>
    </dgm:pt>
    <dgm:pt modelId="{234636B0-D4DE-43C7-9C6A-76188D8ABEFA}" type="parTrans" cxnId="{013B168B-CBD3-47BD-BB40-E424F7B3F8B4}">
      <dgm:prSet/>
      <dgm:spPr/>
      <dgm:t>
        <a:bodyPr/>
        <a:lstStyle/>
        <a:p>
          <a:endParaRPr lang="ru-RU"/>
        </a:p>
      </dgm:t>
    </dgm:pt>
    <dgm:pt modelId="{1F79E2D1-3B70-4A94-A3E9-E9783CEB9707}" type="sibTrans" cxnId="{013B168B-CBD3-47BD-BB40-E424F7B3F8B4}">
      <dgm:prSet/>
      <dgm:spPr/>
      <dgm:t>
        <a:bodyPr/>
        <a:lstStyle/>
        <a:p>
          <a:endParaRPr lang="ru-RU"/>
        </a:p>
      </dgm:t>
    </dgm:pt>
    <dgm:pt modelId="{8E4F0A7B-CBCE-4E92-A5CC-C0C6B10863C0}" type="pres">
      <dgm:prSet presAssocID="{C5585540-A68C-4094-A2CF-03CACB0DFA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E267BB-C293-45F7-832B-71EE049BD262}" type="pres">
      <dgm:prSet presAssocID="{7D96268B-EE06-4E7B-A58C-D609E163C31A}" presName="linNode" presStyleCnt="0"/>
      <dgm:spPr/>
    </dgm:pt>
    <dgm:pt modelId="{56AA94F1-8746-424C-8061-F425852831A6}" type="pres">
      <dgm:prSet presAssocID="{7D96268B-EE06-4E7B-A58C-D609E163C31A}" presName="parentShp" presStyleLbl="node1" presStyleIdx="0" presStyleCnt="4" custScaleX="12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D59F1-DB1E-48B5-9D84-137FEC1F05AD}" type="pres">
      <dgm:prSet presAssocID="{7D96268B-EE06-4E7B-A58C-D609E163C31A}" presName="childShp" presStyleLbl="bgAccFollowNode1" presStyleIdx="0" presStyleCnt="4" custFlipVert="1" custFlipHor="0" custScaleX="3768" custScaleY="24443" custLinFactNeighborX="-27418" custLinFactNeighborY="-5415">
        <dgm:presLayoutVars>
          <dgm:bulletEnabled val="1"/>
        </dgm:presLayoutVars>
      </dgm:prSet>
      <dgm:spPr/>
    </dgm:pt>
    <dgm:pt modelId="{FE0D45C1-756F-465E-9107-01F19B784923}" type="pres">
      <dgm:prSet presAssocID="{24827ED0-5A1F-4156-A68D-FE1B48851DBF}" presName="spacing" presStyleCnt="0"/>
      <dgm:spPr/>
    </dgm:pt>
    <dgm:pt modelId="{B8744BFE-5A94-4243-A1AE-B5C0A700224B}" type="pres">
      <dgm:prSet presAssocID="{2870296F-6FBB-4D2C-BAA6-6F8AAB0CF0F6}" presName="linNode" presStyleCnt="0"/>
      <dgm:spPr/>
    </dgm:pt>
    <dgm:pt modelId="{5F3DDA10-5993-4F9E-8F79-E31D453D4E5E}" type="pres">
      <dgm:prSet presAssocID="{2870296F-6FBB-4D2C-BAA6-6F8AAB0CF0F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564CE-2A6F-4035-A059-273C921C49A5}" type="pres">
      <dgm:prSet presAssocID="{2870296F-6FBB-4D2C-BAA6-6F8AAB0CF0F6}" presName="childShp" presStyleLbl="bgAccFollowNode1" presStyleIdx="1" presStyleCnt="4" custScaleX="93473" custScaleY="49830">
        <dgm:presLayoutVars>
          <dgm:bulletEnabled val="1"/>
        </dgm:presLayoutVars>
      </dgm:prSet>
      <dgm:spPr/>
    </dgm:pt>
    <dgm:pt modelId="{E07D4EAC-2645-4C94-A18A-F965BECEE005}" type="pres">
      <dgm:prSet presAssocID="{98C10009-1095-4D7E-922E-67BD40093C59}" presName="spacing" presStyleCnt="0"/>
      <dgm:spPr/>
    </dgm:pt>
    <dgm:pt modelId="{4D7768A5-2DE8-455D-B26B-FFD578586183}" type="pres">
      <dgm:prSet presAssocID="{67B3C6B9-E161-42D3-A410-D2C74D8CF9BC}" presName="linNode" presStyleCnt="0"/>
      <dgm:spPr/>
    </dgm:pt>
    <dgm:pt modelId="{C9B0399A-5F9A-4969-9872-511E1214BD71}" type="pres">
      <dgm:prSet presAssocID="{67B3C6B9-E161-42D3-A410-D2C74D8CF9BC}" presName="parentShp" presStyleLbl="node1" presStyleIdx="2" presStyleCnt="4" custLinFactNeighborX="1399" custLinFactNeighborY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EF4A2-BD04-4133-A2BA-2FAF375E39B0}" type="pres">
      <dgm:prSet presAssocID="{67B3C6B9-E161-42D3-A410-D2C74D8CF9BC}" presName="childShp" presStyleLbl="bgAccFollowNode1" presStyleIdx="2" presStyleCnt="4" custScaleX="95803" custScaleY="50146" custLinFactNeighborX="-4195" custLinFactNeighborY="14964">
        <dgm:presLayoutVars>
          <dgm:bulletEnabled val="1"/>
        </dgm:presLayoutVars>
      </dgm:prSet>
      <dgm:spPr/>
    </dgm:pt>
    <dgm:pt modelId="{9D2ECDED-9FF8-4859-871A-C9144376C8A7}" type="pres">
      <dgm:prSet presAssocID="{6A684131-33E2-4732-B50D-976C5B087976}" presName="spacing" presStyleCnt="0"/>
      <dgm:spPr/>
    </dgm:pt>
    <dgm:pt modelId="{F961DE19-895E-4032-9E4A-CF3593BE2957}" type="pres">
      <dgm:prSet presAssocID="{F8638152-C694-49FF-BF52-1BB215B829F0}" presName="linNode" presStyleCnt="0"/>
      <dgm:spPr/>
    </dgm:pt>
    <dgm:pt modelId="{0ABC5EE0-2467-4DF5-9F1F-B624A74D8767}" type="pres">
      <dgm:prSet presAssocID="{F8638152-C694-49FF-BF52-1BB215B829F0}" presName="parentShp" presStyleLbl="node1" presStyleIdx="3" presStyleCnt="4" custScaleX="80420" custScaleY="67139" custLinFactNeighborX="41762" custLinFactNeighborY="-9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9EDB-1E91-4458-BFEF-566F86D88622}" type="pres">
      <dgm:prSet presAssocID="{F8638152-C694-49FF-BF52-1BB215B829F0}" presName="childShp" presStyleLbl="bgAccFollowNode1" presStyleIdx="3" presStyleCnt="4" custFlipHor="1" custScaleX="16010" custScaleY="22948" custLinFactNeighborX="65440" custLinFactNeighborY="-2019">
        <dgm:presLayoutVars>
          <dgm:bulletEnabled val="1"/>
        </dgm:presLayoutVars>
      </dgm:prSet>
      <dgm:spPr/>
    </dgm:pt>
  </dgm:ptLst>
  <dgm:cxnLst>
    <dgm:cxn modelId="{7BDA83CA-D6AD-4FCD-AF1D-EDC50C938A44}" srcId="{C5585540-A68C-4094-A2CF-03CACB0DFA9F}" destId="{7D96268B-EE06-4E7B-A58C-D609E163C31A}" srcOrd="0" destOrd="0" parTransId="{90B4E3F2-9A74-4B8C-ABFE-CF9F9EE831B2}" sibTransId="{24827ED0-5A1F-4156-A68D-FE1B48851DBF}"/>
    <dgm:cxn modelId="{B76D2DDB-22AC-46C5-AFD8-AB5BC5252CCA}" type="presOf" srcId="{67B3C6B9-E161-42D3-A410-D2C74D8CF9BC}" destId="{C9B0399A-5F9A-4969-9872-511E1214BD71}" srcOrd="0" destOrd="0" presId="urn:microsoft.com/office/officeart/2005/8/layout/vList6"/>
    <dgm:cxn modelId="{C7239F12-2E34-4C40-AA1B-5D926AE0D3E0}" type="presOf" srcId="{F8638152-C694-49FF-BF52-1BB215B829F0}" destId="{0ABC5EE0-2467-4DF5-9F1F-B624A74D8767}" srcOrd="0" destOrd="0" presId="urn:microsoft.com/office/officeart/2005/8/layout/vList6"/>
    <dgm:cxn modelId="{D46B691C-E5D6-423D-824C-EC7E02D2930A}" type="presOf" srcId="{7D96268B-EE06-4E7B-A58C-D609E163C31A}" destId="{56AA94F1-8746-424C-8061-F425852831A6}" srcOrd="0" destOrd="0" presId="urn:microsoft.com/office/officeart/2005/8/layout/vList6"/>
    <dgm:cxn modelId="{AAFD2B6B-51F8-44BF-B1FA-3C4658D2DC6E}" type="presOf" srcId="{C5585540-A68C-4094-A2CF-03CACB0DFA9F}" destId="{8E4F0A7B-CBCE-4E92-A5CC-C0C6B10863C0}" srcOrd="0" destOrd="0" presId="urn:microsoft.com/office/officeart/2005/8/layout/vList6"/>
    <dgm:cxn modelId="{013B168B-CBD3-47BD-BB40-E424F7B3F8B4}" srcId="{C5585540-A68C-4094-A2CF-03CACB0DFA9F}" destId="{F8638152-C694-49FF-BF52-1BB215B829F0}" srcOrd="3" destOrd="0" parTransId="{234636B0-D4DE-43C7-9C6A-76188D8ABEFA}" sibTransId="{1F79E2D1-3B70-4A94-A3E9-E9783CEB9707}"/>
    <dgm:cxn modelId="{72F7BA3D-BB94-41D9-B110-008BC7787ED0}" srcId="{C5585540-A68C-4094-A2CF-03CACB0DFA9F}" destId="{67B3C6B9-E161-42D3-A410-D2C74D8CF9BC}" srcOrd="2" destOrd="0" parTransId="{C298A0BC-BDA8-4B9C-8D2C-CF0D2DA437E5}" sibTransId="{6A684131-33E2-4732-B50D-976C5B087976}"/>
    <dgm:cxn modelId="{F8C9099E-95B7-4D1F-8344-8FCB7FC7C4B5}" srcId="{C5585540-A68C-4094-A2CF-03CACB0DFA9F}" destId="{2870296F-6FBB-4D2C-BAA6-6F8AAB0CF0F6}" srcOrd="1" destOrd="0" parTransId="{A09959F8-8AB0-4E7A-AD62-A6D9EDDB42C0}" sibTransId="{98C10009-1095-4D7E-922E-67BD40093C59}"/>
    <dgm:cxn modelId="{CE46BB64-6CBF-45B8-B20C-124B37780C71}" type="presOf" srcId="{2870296F-6FBB-4D2C-BAA6-6F8AAB0CF0F6}" destId="{5F3DDA10-5993-4F9E-8F79-E31D453D4E5E}" srcOrd="0" destOrd="0" presId="urn:microsoft.com/office/officeart/2005/8/layout/vList6"/>
    <dgm:cxn modelId="{85976F3F-353E-4EDA-BE8D-8ECE0935EFAF}" type="presParOf" srcId="{8E4F0A7B-CBCE-4E92-A5CC-C0C6B10863C0}" destId="{20E267BB-C293-45F7-832B-71EE049BD262}" srcOrd="0" destOrd="0" presId="urn:microsoft.com/office/officeart/2005/8/layout/vList6"/>
    <dgm:cxn modelId="{5227E805-4BFB-4678-AC78-E9B14D813C25}" type="presParOf" srcId="{20E267BB-C293-45F7-832B-71EE049BD262}" destId="{56AA94F1-8746-424C-8061-F425852831A6}" srcOrd="0" destOrd="0" presId="urn:microsoft.com/office/officeart/2005/8/layout/vList6"/>
    <dgm:cxn modelId="{24BD2A79-4989-43AF-9F4F-F214E229B8BA}" type="presParOf" srcId="{20E267BB-C293-45F7-832B-71EE049BD262}" destId="{13FD59F1-DB1E-48B5-9D84-137FEC1F05AD}" srcOrd="1" destOrd="0" presId="urn:microsoft.com/office/officeart/2005/8/layout/vList6"/>
    <dgm:cxn modelId="{3EBB2255-5C03-42E1-B3C2-2B7FB1ED164D}" type="presParOf" srcId="{8E4F0A7B-CBCE-4E92-A5CC-C0C6B10863C0}" destId="{FE0D45C1-756F-465E-9107-01F19B784923}" srcOrd="1" destOrd="0" presId="urn:microsoft.com/office/officeart/2005/8/layout/vList6"/>
    <dgm:cxn modelId="{41FDAFB0-0459-42B2-9257-F97D5B5AB996}" type="presParOf" srcId="{8E4F0A7B-CBCE-4E92-A5CC-C0C6B10863C0}" destId="{B8744BFE-5A94-4243-A1AE-B5C0A700224B}" srcOrd="2" destOrd="0" presId="urn:microsoft.com/office/officeart/2005/8/layout/vList6"/>
    <dgm:cxn modelId="{85727196-0561-4AD1-AB34-3870DA6E90AB}" type="presParOf" srcId="{B8744BFE-5A94-4243-A1AE-B5C0A700224B}" destId="{5F3DDA10-5993-4F9E-8F79-E31D453D4E5E}" srcOrd="0" destOrd="0" presId="urn:microsoft.com/office/officeart/2005/8/layout/vList6"/>
    <dgm:cxn modelId="{A7180826-FE03-4C9F-85A8-2AD9272674B8}" type="presParOf" srcId="{B8744BFE-5A94-4243-A1AE-B5C0A700224B}" destId="{238564CE-2A6F-4035-A059-273C921C49A5}" srcOrd="1" destOrd="0" presId="urn:microsoft.com/office/officeart/2005/8/layout/vList6"/>
    <dgm:cxn modelId="{85CA55EE-0429-4258-B960-3409E0B5C87B}" type="presParOf" srcId="{8E4F0A7B-CBCE-4E92-A5CC-C0C6B10863C0}" destId="{E07D4EAC-2645-4C94-A18A-F965BECEE005}" srcOrd="3" destOrd="0" presId="urn:microsoft.com/office/officeart/2005/8/layout/vList6"/>
    <dgm:cxn modelId="{29372D16-8211-4387-AAFE-58F6B4798D5F}" type="presParOf" srcId="{8E4F0A7B-CBCE-4E92-A5CC-C0C6B10863C0}" destId="{4D7768A5-2DE8-455D-B26B-FFD578586183}" srcOrd="4" destOrd="0" presId="urn:microsoft.com/office/officeart/2005/8/layout/vList6"/>
    <dgm:cxn modelId="{3272E352-89B4-4A07-869E-7CDBCE50C380}" type="presParOf" srcId="{4D7768A5-2DE8-455D-B26B-FFD578586183}" destId="{C9B0399A-5F9A-4969-9872-511E1214BD71}" srcOrd="0" destOrd="0" presId="urn:microsoft.com/office/officeart/2005/8/layout/vList6"/>
    <dgm:cxn modelId="{3CD81351-5C31-467A-ABDE-14BD84663E92}" type="presParOf" srcId="{4D7768A5-2DE8-455D-B26B-FFD578586183}" destId="{E45EF4A2-BD04-4133-A2BA-2FAF375E39B0}" srcOrd="1" destOrd="0" presId="urn:microsoft.com/office/officeart/2005/8/layout/vList6"/>
    <dgm:cxn modelId="{A00C843D-F036-41AA-BFF2-D1870E4B6BB2}" type="presParOf" srcId="{8E4F0A7B-CBCE-4E92-A5CC-C0C6B10863C0}" destId="{9D2ECDED-9FF8-4859-871A-C9144376C8A7}" srcOrd="5" destOrd="0" presId="urn:microsoft.com/office/officeart/2005/8/layout/vList6"/>
    <dgm:cxn modelId="{AF5308F1-17A3-44B3-89E2-3D9AD69BD678}" type="presParOf" srcId="{8E4F0A7B-CBCE-4E92-A5CC-C0C6B10863C0}" destId="{F961DE19-895E-4032-9E4A-CF3593BE2957}" srcOrd="6" destOrd="0" presId="urn:microsoft.com/office/officeart/2005/8/layout/vList6"/>
    <dgm:cxn modelId="{39B1F326-E55D-4580-B917-95B8B51BBD92}" type="presParOf" srcId="{F961DE19-895E-4032-9E4A-CF3593BE2957}" destId="{0ABC5EE0-2467-4DF5-9F1F-B624A74D8767}" srcOrd="0" destOrd="0" presId="urn:microsoft.com/office/officeart/2005/8/layout/vList6"/>
    <dgm:cxn modelId="{45901F32-2E97-4DF0-934E-B822D5B44B1E}" type="presParOf" srcId="{F961DE19-895E-4032-9E4A-CF3593BE2957}" destId="{DF9B9EDB-1E91-4458-BFEF-566F86D886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37925-B1F1-4266-BC7F-04EE251CD8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3ACBC-49E6-4958-873E-D28081C4FF41}">
      <dgm:prSet/>
      <dgm:spPr/>
      <dgm:t>
        <a:bodyPr/>
        <a:lstStyle/>
        <a:p>
          <a:pPr rtl="0"/>
          <a:r>
            <a:rPr lang="ru-RU" smtClean="0"/>
            <a:t>В VI–IV тысячелетии до н.э. в каждой области (номе) Древнего Египта  сложился свой </a:t>
          </a:r>
          <a:r>
            <a:rPr lang="ru-RU" b="1" u="sng" smtClean="0"/>
            <a:t>пантеон</a:t>
          </a:r>
          <a:r>
            <a:rPr lang="ru-RU" smtClean="0"/>
            <a:t> богов</a:t>
          </a:r>
          <a:endParaRPr lang="ru-RU"/>
        </a:p>
      </dgm:t>
    </dgm:pt>
    <dgm:pt modelId="{D100AAA5-CD77-4F0D-887C-BA7869034FA6}" type="parTrans" cxnId="{453DF6E5-3563-417B-B97D-B531EE1ACD2B}">
      <dgm:prSet/>
      <dgm:spPr/>
      <dgm:t>
        <a:bodyPr/>
        <a:lstStyle/>
        <a:p>
          <a:endParaRPr lang="ru-RU"/>
        </a:p>
      </dgm:t>
    </dgm:pt>
    <dgm:pt modelId="{CA45CB4E-A041-4445-96C9-187B746516D5}" type="sibTrans" cxnId="{453DF6E5-3563-417B-B97D-B531EE1ACD2B}">
      <dgm:prSet/>
      <dgm:spPr/>
      <dgm:t>
        <a:bodyPr/>
        <a:lstStyle/>
        <a:p>
          <a:endParaRPr lang="ru-RU"/>
        </a:p>
      </dgm:t>
    </dgm:pt>
    <dgm:pt modelId="{AF6B60C8-A021-4CDC-AF8E-A5883C9BD3A3}">
      <dgm:prSet/>
      <dgm:spPr/>
      <dgm:t>
        <a:bodyPr/>
        <a:lstStyle/>
        <a:p>
          <a:pPr rtl="0"/>
          <a:r>
            <a:rPr lang="ru-RU" dirty="0" smtClean="0"/>
            <a:t>После объединения Верхнего (Южного) и Нижнего (Северного) Египта в единое государство, некоторые местные божества стали почитаться по всей стране </a:t>
          </a:r>
          <a:endParaRPr lang="ru-RU" dirty="0"/>
        </a:p>
      </dgm:t>
    </dgm:pt>
    <dgm:pt modelId="{928F76A9-31F0-4E5F-A978-0F01B585992F}" type="parTrans" cxnId="{CF843BE0-B481-4931-B65C-36F1F1ACA0C1}">
      <dgm:prSet/>
      <dgm:spPr/>
      <dgm:t>
        <a:bodyPr/>
        <a:lstStyle/>
        <a:p>
          <a:endParaRPr lang="ru-RU"/>
        </a:p>
      </dgm:t>
    </dgm:pt>
    <dgm:pt modelId="{31ED82B1-2F50-402B-8748-B1B99EB0A825}" type="sibTrans" cxnId="{CF843BE0-B481-4931-B65C-36F1F1ACA0C1}">
      <dgm:prSet/>
      <dgm:spPr/>
      <dgm:t>
        <a:bodyPr/>
        <a:lstStyle/>
        <a:p>
          <a:endParaRPr lang="ru-RU"/>
        </a:p>
      </dgm:t>
    </dgm:pt>
    <dgm:pt modelId="{E6D642FA-DC04-4333-B17F-6AC77E4BBDF0}" type="pres">
      <dgm:prSet presAssocID="{E7437925-B1F1-4266-BC7F-04EE251CD8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AA0E87-40A6-4EA7-8676-0C416D86D35B}" type="pres">
      <dgm:prSet presAssocID="{34F3ACBC-49E6-4958-873E-D28081C4FF41}" presName="horFlow" presStyleCnt="0"/>
      <dgm:spPr/>
    </dgm:pt>
    <dgm:pt modelId="{3AB73378-6A0B-4D3C-B90A-843347C0B7E8}" type="pres">
      <dgm:prSet presAssocID="{34F3ACBC-49E6-4958-873E-D28081C4FF41}" presName="bigChev" presStyleLbl="node1" presStyleIdx="0" presStyleCnt="2" custScaleY="124095"/>
      <dgm:spPr/>
      <dgm:t>
        <a:bodyPr/>
        <a:lstStyle/>
        <a:p>
          <a:endParaRPr lang="ru-RU"/>
        </a:p>
      </dgm:t>
    </dgm:pt>
    <dgm:pt modelId="{67F41AA6-86C2-4139-8BDF-2141025DA50B}" type="pres">
      <dgm:prSet presAssocID="{34F3ACBC-49E6-4958-873E-D28081C4FF41}" presName="vSp" presStyleCnt="0"/>
      <dgm:spPr/>
    </dgm:pt>
    <dgm:pt modelId="{6190517F-9396-4EBB-ADA0-E014E21B0773}" type="pres">
      <dgm:prSet presAssocID="{AF6B60C8-A021-4CDC-AF8E-A5883C9BD3A3}" presName="horFlow" presStyleCnt="0"/>
      <dgm:spPr/>
    </dgm:pt>
    <dgm:pt modelId="{945F6A78-412E-46B5-A09A-AE67F6BB7A02}" type="pres">
      <dgm:prSet presAssocID="{AF6B60C8-A021-4CDC-AF8E-A5883C9BD3A3}" presName="bigChev" presStyleLbl="node1" presStyleIdx="1" presStyleCnt="2" custScaleY="123810"/>
      <dgm:spPr/>
      <dgm:t>
        <a:bodyPr/>
        <a:lstStyle/>
        <a:p>
          <a:endParaRPr lang="ru-RU"/>
        </a:p>
      </dgm:t>
    </dgm:pt>
  </dgm:ptLst>
  <dgm:cxnLst>
    <dgm:cxn modelId="{CF843BE0-B481-4931-B65C-36F1F1ACA0C1}" srcId="{E7437925-B1F1-4266-BC7F-04EE251CD89E}" destId="{AF6B60C8-A021-4CDC-AF8E-A5883C9BD3A3}" srcOrd="1" destOrd="0" parTransId="{928F76A9-31F0-4E5F-A978-0F01B585992F}" sibTransId="{31ED82B1-2F50-402B-8748-B1B99EB0A825}"/>
    <dgm:cxn modelId="{92DB7B0B-7336-4FE5-A0C2-5FD2D6EC90ED}" type="presOf" srcId="{34F3ACBC-49E6-4958-873E-D28081C4FF41}" destId="{3AB73378-6A0B-4D3C-B90A-843347C0B7E8}" srcOrd="0" destOrd="0" presId="urn:microsoft.com/office/officeart/2005/8/layout/lProcess3"/>
    <dgm:cxn modelId="{54F850FA-4B0A-4F11-BCA6-190B28E8365C}" type="presOf" srcId="{AF6B60C8-A021-4CDC-AF8E-A5883C9BD3A3}" destId="{945F6A78-412E-46B5-A09A-AE67F6BB7A02}" srcOrd="0" destOrd="0" presId="urn:microsoft.com/office/officeart/2005/8/layout/lProcess3"/>
    <dgm:cxn modelId="{453DF6E5-3563-417B-B97D-B531EE1ACD2B}" srcId="{E7437925-B1F1-4266-BC7F-04EE251CD89E}" destId="{34F3ACBC-49E6-4958-873E-D28081C4FF41}" srcOrd="0" destOrd="0" parTransId="{D100AAA5-CD77-4F0D-887C-BA7869034FA6}" sibTransId="{CA45CB4E-A041-4445-96C9-187B746516D5}"/>
    <dgm:cxn modelId="{75B10717-E0E1-4386-9D5E-DAD09D64E028}" type="presOf" srcId="{E7437925-B1F1-4266-BC7F-04EE251CD89E}" destId="{E6D642FA-DC04-4333-B17F-6AC77E4BBDF0}" srcOrd="0" destOrd="0" presId="urn:microsoft.com/office/officeart/2005/8/layout/lProcess3"/>
    <dgm:cxn modelId="{D959C70B-8EBF-4BE9-9B4B-3AAF501EDB4C}" type="presParOf" srcId="{E6D642FA-DC04-4333-B17F-6AC77E4BBDF0}" destId="{DCAA0E87-40A6-4EA7-8676-0C416D86D35B}" srcOrd="0" destOrd="0" presId="urn:microsoft.com/office/officeart/2005/8/layout/lProcess3"/>
    <dgm:cxn modelId="{FAC62AB0-BB06-42BC-B3CA-88AB95DA3F88}" type="presParOf" srcId="{DCAA0E87-40A6-4EA7-8676-0C416D86D35B}" destId="{3AB73378-6A0B-4D3C-B90A-843347C0B7E8}" srcOrd="0" destOrd="0" presId="urn:microsoft.com/office/officeart/2005/8/layout/lProcess3"/>
    <dgm:cxn modelId="{4A3E8D89-2F5A-4FD6-9914-215BC983539F}" type="presParOf" srcId="{E6D642FA-DC04-4333-B17F-6AC77E4BBDF0}" destId="{67F41AA6-86C2-4139-8BDF-2141025DA50B}" srcOrd="1" destOrd="0" presId="urn:microsoft.com/office/officeart/2005/8/layout/lProcess3"/>
    <dgm:cxn modelId="{EAA9D692-079F-451D-AEAB-A995ADBEA961}" type="presParOf" srcId="{E6D642FA-DC04-4333-B17F-6AC77E4BBDF0}" destId="{6190517F-9396-4EBB-ADA0-E014E21B0773}" srcOrd="2" destOrd="0" presId="urn:microsoft.com/office/officeart/2005/8/layout/lProcess3"/>
    <dgm:cxn modelId="{97165779-F805-4CD9-A541-947B05B572D2}" type="presParOf" srcId="{6190517F-9396-4EBB-ADA0-E014E21B0773}" destId="{945F6A78-412E-46B5-A09A-AE67F6BB7A0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9C109-3349-41B0-AA81-48AAC99F1E6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6DAB3-7290-4B5F-9C72-A9065E06DEA1}">
      <dgm:prSet custT="1"/>
      <dgm:spPr/>
      <dgm:t>
        <a:bodyPr/>
        <a:lstStyle/>
        <a:p>
          <a:pPr rtl="0"/>
          <a:r>
            <a:rPr lang="ru-RU" sz="1400" dirty="0" smtClean="0"/>
            <a:t>Большое значение  в Древнем Египте имел культ солнечных богов Ра и Амона, которые постепенно приобрели признаки универсального солярного божества </a:t>
          </a:r>
          <a:r>
            <a:rPr lang="ru-RU" sz="1400" b="1" u="sng" dirty="0" smtClean="0"/>
            <a:t>Амона-Ра</a:t>
          </a:r>
          <a:r>
            <a:rPr lang="ru-RU" sz="1400" dirty="0" smtClean="0"/>
            <a:t>. </a:t>
          </a:r>
          <a:endParaRPr lang="ru-RU" sz="1400" dirty="0"/>
        </a:p>
      </dgm:t>
    </dgm:pt>
    <dgm:pt modelId="{B48E6A28-1889-4A12-9CF7-D7EA954789D6}" type="parTrans" cxnId="{3855EA5F-79C2-47A7-A43E-875F878263BC}">
      <dgm:prSet/>
      <dgm:spPr/>
      <dgm:t>
        <a:bodyPr/>
        <a:lstStyle/>
        <a:p>
          <a:endParaRPr lang="ru-RU"/>
        </a:p>
      </dgm:t>
    </dgm:pt>
    <dgm:pt modelId="{FD6CB9F8-3706-451B-BCF7-E5639BE6460C}" type="sibTrans" cxnId="{3855EA5F-79C2-47A7-A43E-875F878263BC}">
      <dgm:prSet/>
      <dgm:spPr/>
      <dgm:t>
        <a:bodyPr/>
        <a:lstStyle/>
        <a:p>
          <a:endParaRPr lang="ru-RU"/>
        </a:p>
      </dgm:t>
    </dgm:pt>
    <dgm:pt modelId="{E87E6239-B4FD-4D07-B383-2676E4610A19}">
      <dgm:prSet custT="1"/>
      <dgm:spPr/>
      <dgm:t>
        <a:bodyPr/>
        <a:lstStyle/>
        <a:p>
          <a:pPr algn="l" rtl="0"/>
          <a:r>
            <a:rPr lang="ru-RU" sz="1400" dirty="0" smtClean="0"/>
            <a:t>Амон-Ра почитался как царь всех богов, считался богом-творцом мира. </a:t>
          </a:r>
          <a:endParaRPr lang="ru-RU" sz="1400" dirty="0"/>
        </a:p>
      </dgm:t>
    </dgm:pt>
    <dgm:pt modelId="{D5558237-0407-481C-80B0-910128DC5851}" type="parTrans" cxnId="{C1BF1D6B-FBAA-4163-93B0-3489B2D67990}">
      <dgm:prSet/>
      <dgm:spPr/>
      <dgm:t>
        <a:bodyPr/>
        <a:lstStyle/>
        <a:p>
          <a:endParaRPr lang="ru-RU"/>
        </a:p>
      </dgm:t>
    </dgm:pt>
    <dgm:pt modelId="{FE488D31-2A3F-400B-9513-76282E566C82}" type="sibTrans" cxnId="{C1BF1D6B-FBAA-4163-93B0-3489B2D67990}">
      <dgm:prSet/>
      <dgm:spPr/>
      <dgm:t>
        <a:bodyPr/>
        <a:lstStyle/>
        <a:p>
          <a:endParaRPr lang="ru-RU"/>
        </a:p>
      </dgm:t>
    </dgm:pt>
    <dgm:pt modelId="{61AF4B95-56C5-4A1C-A320-317D72D6AD98}">
      <dgm:prSet custT="1"/>
      <dgm:spPr/>
      <dgm:t>
        <a:bodyPr/>
        <a:lstStyle/>
        <a:p>
          <a:pPr algn="ctr" rtl="0"/>
          <a:r>
            <a:rPr lang="ru-RU" sz="1400" dirty="0" smtClean="0"/>
            <a:t> </a:t>
          </a:r>
          <a:r>
            <a:rPr lang="ru-RU" sz="1300" dirty="0" smtClean="0"/>
            <a:t>На непродолжительное время его принудительно заменил </a:t>
          </a:r>
          <a:r>
            <a:rPr lang="ru-RU" sz="1300" b="1" u="sng" dirty="0" err="1" smtClean="0"/>
            <a:t>Атон</a:t>
          </a:r>
          <a:r>
            <a:rPr lang="ru-RU" sz="1300" dirty="0" smtClean="0"/>
            <a:t>, которого в виде солнечного диска, по воле фараона </a:t>
          </a:r>
          <a:r>
            <a:rPr lang="ru-RU" sz="1300" b="1" u="sng" dirty="0" smtClean="0"/>
            <a:t>Эхнатона</a:t>
          </a:r>
          <a:r>
            <a:rPr lang="ru-RU" sz="1300" dirty="0" smtClean="0"/>
            <a:t> (1367–1350 гг. до н. э.), были обязаны почитать все египтяне. Однако после смерти царя-реформатора жрецы восстановили культ Амона.  </a:t>
          </a:r>
          <a:endParaRPr lang="ru-RU" sz="1300" dirty="0"/>
        </a:p>
      </dgm:t>
    </dgm:pt>
    <dgm:pt modelId="{61ED0616-1B3D-4518-B318-18B78BD2337C}" type="parTrans" cxnId="{CF0B3EB1-C048-42BB-BB39-803A73670E5F}">
      <dgm:prSet/>
      <dgm:spPr/>
      <dgm:t>
        <a:bodyPr/>
        <a:lstStyle/>
        <a:p>
          <a:endParaRPr lang="ru-RU"/>
        </a:p>
      </dgm:t>
    </dgm:pt>
    <dgm:pt modelId="{6C3D4744-0852-44B5-99F9-890D9AFCB727}" type="sibTrans" cxnId="{CF0B3EB1-C048-42BB-BB39-803A73670E5F}">
      <dgm:prSet/>
      <dgm:spPr/>
      <dgm:t>
        <a:bodyPr/>
        <a:lstStyle/>
        <a:p>
          <a:endParaRPr lang="ru-RU"/>
        </a:p>
      </dgm:t>
    </dgm:pt>
    <dgm:pt modelId="{D5F9C2B9-98E9-4759-840D-7DFDF12BCFC6}" type="pres">
      <dgm:prSet presAssocID="{0519C109-3349-41B0-AA81-48AAC99F1E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1FA70-4101-4083-BBE0-A35C5ECFF875}" type="pres">
      <dgm:prSet presAssocID="{0AC6DAB3-7290-4B5F-9C72-A9065E06DEA1}" presName="circ1" presStyleLbl="vennNode1" presStyleIdx="0" presStyleCnt="3" custScaleX="104167" custScaleY="104167"/>
      <dgm:spPr/>
      <dgm:t>
        <a:bodyPr/>
        <a:lstStyle/>
        <a:p>
          <a:endParaRPr lang="ru-RU"/>
        </a:p>
      </dgm:t>
    </dgm:pt>
    <dgm:pt modelId="{58F8135C-D427-4319-B202-81A3570FAC2F}" type="pres">
      <dgm:prSet presAssocID="{0AC6DAB3-7290-4B5F-9C72-A9065E06DEA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A92C1-EEA6-43DB-8495-16F301F39F51}" type="pres">
      <dgm:prSet presAssocID="{E87E6239-B4FD-4D07-B383-2676E4610A19}" presName="circ2" presStyleLbl="vennNode1" presStyleIdx="1" presStyleCnt="3" custLinFactNeighborX="-94883" custLinFactNeighborY="-796"/>
      <dgm:spPr/>
      <dgm:t>
        <a:bodyPr/>
        <a:lstStyle/>
        <a:p>
          <a:endParaRPr lang="ru-RU"/>
        </a:p>
      </dgm:t>
    </dgm:pt>
    <dgm:pt modelId="{0EC6CF80-E740-4E05-A8D3-31103DFC0657}" type="pres">
      <dgm:prSet presAssocID="{E87E6239-B4FD-4D07-B383-2676E4610A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9AE7-F46D-4935-AFEE-DF827A2C0161}" type="pres">
      <dgm:prSet presAssocID="{61AF4B95-56C5-4A1C-A320-317D72D6AD98}" presName="circ3" presStyleLbl="vennNode1" presStyleIdx="2" presStyleCnt="3" custLinFactNeighborX="92061" custLinFactNeighborY="44012"/>
      <dgm:spPr/>
      <dgm:t>
        <a:bodyPr/>
        <a:lstStyle/>
        <a:p>
          <a:endParaRPr lang="ru-RU"/>
        </a:p>
      </dgm:t>
    </dgm:pt>
    <dgm:pt modelId="{6954E905-6719-4FA5-9B8C-72BCD6DE3CD9}" type="pres">
      <dgm:prSet presAssocID="{61AF4B95-56C5-4A1C-A320-317D72D6AD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6C194-859C-43DA-BE37-99387D25F4DD}" type="presOf" srcId="{0AC6DAB3-7290-4B5F-9C72-A9065E06DEA1}" destId="{5B11FA70-4101-4083-BBE0-A35C5ECFF875}" srcOrd="0" destOrd="0" presId="urn:microsoft.com/office/officeart/2005/8/layout/venn1"/>
    <dgm:cxn modelId="{864CAC37-1B40-48FC-BB88-4B49E9ABEA14}" type="presOf" srcId="{E87E6239-B4FD-4D07-B383-2676E4610A19}" destId="{B14A92C1-EEA6-43DB-8495-16F301F39F51}" srcOrd="0" destOrd="0" presId="urn:microsoft.com/office/officeart/2005/8/layout/venn1"/>
    <dgm:cxn modelId="{3712A870-DD40-4D7F-8138-47740F644F3D}" type="presOf" srcId="{0AC6DAB3-7290-4B5F-9C72-A9065E06DEA1}" destId="{58F8135C-D427-4319-B202-81A3570FAC2F}" srcOrd="1" destOrd="0" presId="urn:microsoft.com/office/officeart/2005/8/layout/venn1"/>
    <dgm:cxn modelId="{45C50000-D10C-4FBC-9F40-852D508FD7E4}" type="presOf" srcId="{E87E6239-B4FD-4D07-B383-2676E4610A19}" destId="{0EC6CF80-E740-4E05-A8D3-31103DFC0657}" srcOrd="1" destOrd="0" presId="urn:microsoft.com/office/officeart/2005/8/layout/venn1"/>
    <dgm:cxn modelId="{C1BF1D6B-FBAA-4163-93B0-3489B2D67990}" srcId="{0519C109-3349-41B0-AA81-48AAC99F1E64}" destId="{E87E6239-B4FD-4D07-B383-2676E4610A19}" srcOrd="1" destOrd="0" parTransId="{D5558237-0407-481C-80B0-910128DC5851}" sibTransId="{FE488D31-2A3F-400B-9513-76282E566C82}"/>
    <dgm:cxn modelId="{C919DD2D-C8EB-4A91-9212-60C8759C3528}" type="presOf" srcId="{0519C109-3349-41B0-AA81-48AAC99F1E64}" destId="{D5F9C2B9-98E9-4759-840D-7DFDF12BCFC6}" srcOrd="0" destOrd="0" presId="urn:microsoft.com/office/officeart/2005/8/layout/venn1"/>
    <dgm:cxn modelId="{CF0B3EB1-C048-42BB-BB39-803A73670E5F}" srcId="{0519C109-3349-41B0-AA81-48AAC99F1E64}" destId="{61AF4B95-56C5-4A1C-A320-317D72D6AD98}" srcOrd="2" destOrd="0" parTransId="{61ED0616-1B3D-4518-B318-18B78BD2337C}" sibTransId="{6C3D4744-0852-44B5-99F9-890D9AFCB727}"/>
    <dgm:cxn modelId="{E70A54F2-4B06-4DA5-A1F6-954282869223}" type="presOf" srcId="{61AF4B95-56C5-4A1C-A320-317D72D6AD98}" destId="{6954E905-6719-4FA5-9B8C-72BCD6DE3CD9}" srcOrd="1" destOrd="0" presId="urn:microsoft.com/office/officeart/2005/8/layout/venn1"/>
    <dgm:cxn modelId="{3855EA5F-79C2-47A7-A43E-875F878263BC}" srcId="{0519C109-3349-41B0-AA81-48AAC99F1E64}" destId="{0AC6DAB3-7290-4B5F-9C72-A9065E06DEA1}" srcOrd="0" destOrd="0" parTransId="{B48E6A28-1889-4A12-9CF7-D7EA954789D6}" sibTransId="{FD6CB9F8-3706-451B-BCF7-E5639BE6460C}"/>
    <dgm:cxn modelId="{58B7C236-2878-4769-A56A-FFA97A9B9EB4}" type="presOf" srcId="{61AF4B95-56C5-4A1C-A320-317D72D6AD98}" destId="{C72D9AE7-F46D-4935-AFEE-DF827A2C0161}" srcOrd="0" destOrd="0" presId="urn:microsoft.com/office/officeart/2005/8/layout/venn1"/>
    <dgm:cxn modelId="{3516526E-FF70-4463-93A3-09C06DF83E61}" type="presParOf" srcId="{D5F9C2B9-98E9-4759-840D-7DFDF12BCFC6}" destId="{5B11FA70-4101-4083-BBE0-A35C5ECFF875}" srcOrd="0" destOrd="0" presId="urn:microsoft.com/office/officeart/2005/8/layout/venn1"/>
    <dgm:cxn modelId="{D37E48CA-7A48-4CB2-8006-9F38C0856358}" type="presParOf" srcId="{D5F9C2B9-98E9-4759-840D-7DFDF12BCFC6}" destId="{58F8135C-D427-4319-B202-81A3570FAC2F}" srcOrd="1" destOrd="0" presId="urn:microsoft.com/office/officeart/2005/8/layout/venn1"/>
    <dgm:cxn modelId="{8158F89C-F726-4A0F-8C35-F319425A0847}" type="presParOf" srcId="{D5F9C2B9-98E9-4759-840D-7DFDF12BCFC6}" destId="{B14A92C1-EEA6-43DB-8495-16F301F39F51}" srcOrd="2" destOrd="0" presId="urn:microsoft.com/office/officeart/2005/8/layout/venn1"/>
    <dgm:cxn modelId="{E606527E-6DE9-43C3-B602-8C25ABA2684E}" type="presParOf" srcId="{D5F9C2B9-98E9-4759-840D-7DFDF12BCFC6}" destId="{0EC6CF80-E740-4E05-A8D3-31103DFC0657}" srcOrd="3" destOrd="0" presId="urn:microsoft.com/office/officeart/2005/8/layout/venn1"/>
    <dgm:cxn modelId="{EA4069A8-4123-431A-A98F-69E358B0849F}" type="presParOf" srcId="{D5F9C2B9-98E9-4759-840D-7DFDF12BCFC6}" destId="{C72D9AE7-F46D-4935-AFEE-DF827A2C0161}" srcOrd="4" destOrd="0" presId="urn:microsoft.com/office/officeart/2005/8/layout/venn1"/>
    <dgm:cxn modelId="{5A3D29BD-CF9E-4B2F-AB9F-2DA76AA4877F}" type="presParOf" srcId="{D5F9C2B9-98E9-4759-840D-7DFDF12BCFC6}" destId="{6954E905-6719-4FA5-9B8C-72BCD6DE3C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32EED2-973A-4E8B-B61C-B7C3C6125B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798958D-FBF8-4DBF-A4FC-17A88775BF2F}">
      <dgm:prSet/>
      <dgm:spPr/>
      <dgm:t>
        <a:bodyPr/>
        <a:lstStyle/>
        <a:p>
          <a:pPr rtl="0"/>
          <a:r>
            <a:rPr lang="ru-RU" b="1" u="sng" dirty="0" smtClean="0"/>
            <a:t>Птах</a:t>
          </a:r>
          <a:r>
            <a:rPr lang="ru-RU" dirty="0" smtClean="0"/>
            <a:t> –почитался как творец всего сущего, создавший мир «языком и сердцем».</a:t>
          </a:r>
          <a:endParaRPr lang="ru-RU" dirty="0"/>
        </a:p>
      </dgm:t>
    </dgm:pt>
    <dgm:pt modelId="{3F89867F-5D3C-4742-9917-31EF30F6B2DC}" type="parTrans" cxnId="{DD9F1F1A-E961-47E8-81E5-73058CA9144F}">
      <dgm:prSet/>
      <dgm:spPr/>
      <dgm:t>
        <a:bodyPr/>
        <a:lstStyle/>
        <a:p>
          <a:endParaRPr lang="ru-RU"/>
        </a:p>
      </dgm:t>
    </dgm:pt>
    <dgm:pt modelId="{55F1D734-1DEF-4980-A86B-98D6998FFCBE}" type="sibTrans" cxnId="{DD9F1F1A-E961-47E8-81E5-73058CA9144F}">
      <dgm:prSet/>
      <dgm:spPr/>
      <dgm:t>
        <a:bodyPr/>
        <a:lstStyle/>
        <a:p>
          <a:endParaRPr lang="ru-RU"/>
        </a:p>
      </dgm:t>
    </dgm:pt>
    <dgm:pt modelId="{4D51ECD0-2FC4-4A1A-9B5F-809386956B04}" type="pres">
      <dgm:prSet presAssocID="{A732EED2-973A-4E8B-B61C-B7C3C6125B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7ACA1-2DCD-45EF-BCDC-0DE598E81E62}" type="pres">
      <dgm:prSet presAssocID="{7798958D-FBF8-4DBF-A4FC-17A88775BF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F1F1A-E961-47E8-81E5-73058CA9144F}" srcId="{A732EED2-973A-4E8B-B61C-B7C3C6125B49}" destId="{7798958D-FBF8-4DBF-A4FC-17A88775BF2F}" srcOrd="0" destOrd="0" parTransId="{3F89867F-5D3C-4742-9917-31EF30F6B2DC}" sibTransId="{55F1D734-1DEF-4980-A86B-98D6998FFCBE}"/>
    <dgm:cxn modelId="{03C69659-C145-4932-B63D-165F02186BF4}" type="presOf" srcId="{7798958D-FBF8-4DBF-A4FC-17A88775BF2F}" destId="{77D7ACA1-2DCD-45EF-BCDC-0DE598E81E62}" srcOrd="0" destOrd="0" presId="urn:microsoft.com/office/officeart/2005/8/layout/vList2"/>
    <dgm:cxn modelId="{EB587887-0508-44F8-9ECC-9E8C2C9E808F}" type="presOf" srcId="{A732EED2-973A-4E8B-B61C-B7C3C6125B49}" destId="{4D51ECD0-2FC4-4A1A-9B5F-809386956B04}" srcOrd="0" destOrd="0" presId="urn:microsoft.com/office/officeart/2005/8/layout/vList2"/>
    <dgm:cxn modelId="{9F17B9D0-A6C7-4325-B70F-14BEA8F0ED17}" type="presParOf" srcId="{4D51ECD0-2FC4-4A1A-9B5F-809386956B04}" destId="{77D7ACA1-2DCD-45EF-BCDC-0DE598E81E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392D97-1B5E-40B3-92CC-0532940141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C2D3D-E4F7-418D-8397-23E67088439F}">
      <dgm:prSet/>
      <dgm:spPr/>
      <dgm:t>
        <a:bodyPr/>
        <a:lstStyle/>
        <a:p>
          <a:pPr rtl="0"/>
          <a:r>
            <a:rPr lang="ru-RU" smtClean="0"/>
            <a:t>Жена Птаха богиня войны и палящего солнца пустыни, богиня-воительница и целительница </a:t>
          </a:r>
          <a:r>
            <a:rPr lang="ru-RU" b="1" u="sng" smtClean="0"/>
            <a:t>Сехмет</a:t>
          </a:r>
          <a:r>
            <a:rPr lang="ru-RU" smtClean="0"/>
            <a:t> изображалась в виде женщины с головой львицы. </a:t>
          </a:r>
          <a:endParaRPr lang="ru-RU"/>
        </a:p>
      </dgm:t>
    </dgm:pt>
    <dgm:pt modelId="{3A6075AD-8C1E-4D76-A6A1-5DE12EA863CC}" type="parTrans" cxnId="{91660233-AB3C-48E4-8318-D7E3A976F184}">
      <dgm:prSet/>
      <dgm:spPr/>
      <dgm:t>
        <a:bodyPr/>
        <a:lstStyle/>
        <a:p>
          <a:endParaRPr lang="ru-RU"/>
        </a:p>
      </dgm:t>
    </dgm:pt>
    <dgm:pt modelId="{3B1EF096-4997-4883-AAD9-3840375EA867}" type="sibTrans" cxnId="{91660233-AB3C-48E4-8318-D7E3A976F184}">
      <dgm:prSet/>
      <dgm:spPr/>
      <dgm:t>
        <a:bodyPr/>
        <a:lstStyle/>
        <a:p>
          <a:endParaRPr lang="ru-RU"/>
        </a:p>
      </dgm:t>
    </dgm:pt>
    <dgm:pt modelId="{8C3307A6-1322-4761-83E1-DFE0BA824766}">
      <dgm:prSet/>
      <dgm:spPr/>
      <dgm:t>
        <a:bodyPr/>
        <a:lstStyle/>
        <a:p>
          <a:pPr rtl="0"/>
          <a:r>
            <a:rPr lang="ru-RU" dirty="0" smtClean="0"/>
            <a:t>Считалось, что она охраняет фараона во время сражений.</a:t>
          </a:r>
          <a:endParaRPr lang="ru-RU" dirty="0"/>
        </a:p>
      </dgm:t>
    </dgm:pt>
    <dgm:pt modelId="{22A5B314-542B-4B1C-9A66-3D079C4662B2}" type="parTrans" cxnId="{D39A2376-F19A-4070-AD7F-3C4EA71F581A}">
      <dgm:prSet/>
      <dgm:spPr/>
      <dgm:t>
        <a:bodyPr/>
        <a:lstStyle/>
        <a:p>
          <a:endParaRPr lang="ru-RU"/>
        </a:p>
      </dgm:t>
    </dgm:pt>
    <dgm:pt modelId="{FE2C82E7-3767-4589-A6EE-485C1B884D0A}" type="sibTrans" cxnId="{D39A2376-F19A-4070-AD7F-3C4EA71F581A}">
      <dgm:prSet/>
      <dgm:spPr/>
      <dgm:t>
        <a:bodyPr/>
        <a:lstStyle/>
        <a:p>
          <a:endParaRPr lang="ru-RU"/>
        </a:p>
      </dgm:t>
    </dgm:pt>
    <dgm:pt modelId="{EE2F44AC-1AA7-4002-8210-86777801363E}" type="pres">
      <dgm:prSet presAssocID="{36392D97-1B5E-40B3-92CC-0532940141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CEFCE-DC7B-4B64-9E76-41969358B4B8}" type="pres">
      <dgm:prSet presAssocID="{208C2D3D-E4F7-418D-8397-23E67088439F}" presName="linNode" presStyleCnt="0"/>
      <dgm:spPr/>
    </dgm:pt>
    <dgm:pt modelId="{8C2C5948-4ABE-41C2-9B42-7417D2EA8EB2}" type="pres">
      <dgm:prSet presAssocID="{208C2D3D-E4F7-418D-8397-23E67088439F}" presName="parentText" presStyleLbl="node1" presStyleIdx="0" presStyleCnt="2" custScaleX="25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8F7D9-E498-44E3-9F9D-6186822EE6DB}" type="pres">
      <dgm:prSet presAssocID="{3B1EF096-4997-4883-AAD9-3840375EA867}" presName="sp" presStyleCnt="0"/>
      <dgm:spPr/>
    </dgm:pt>
    <dgm:pt modelId="{84D03190-F6BF-44C2-8BC6-462F4E6AA8DB}" type="pres">
      <dgm:prSet presAssocID="{8C3307A6-1322-4761-83E1-DFE0BA824766}" presName="linNode" presStyleCnt="0"/>
      <dgm:spPr/>
    </dgm:pt>
    <dgm:pt modelId="{A0607C5F-B6A5-4CA7-885E-0FAF8F584B9C}" type="pres">
      <dgm:prSet presAssocID="{8C3307A6-1322-4761-83E1-DFE0BA824766}" presName="parentText" presStyleLbl="node1" presStyleIdx="1" presStyleCnt="2" custScaleX="25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A2376-F19A-4070-AD7F-3C4EA71F581A}" srcId="{36392D97-1B5E-40B3-92CC-053294014157}" destId="{8C3307A6-1322-4761-83E1-DFE0BA824766}" srcOrd="1" destOrd="0" parTransId="{22A5B314-542B-4B1C-9A66-3D079C4662B2}" sibTransId="{FE2C82E7-3767-4589-A6EE-485C1B884D0A}"/>
    <dgm:cxn modelId="{9466B6D7-F071-4110-917C-98F529D154A7}" type="presOf" srcId="{36392D97-1B5E-40B3-92CC-053294014157}" destId="{EE2F44AC-1AA7-4002-8210-86777801363E}" srcOrd="0" destOrd="0" presId="urn:microsoft.com/office/officeart/2005/8/layout/vList5"/>
    <dgm:cxn modelId="{91660233-AB3C-48E4-8318-D7E3A976F184}" srcId="{36392D97-1B5E-40B3-92CC-053294014157}" destId="{208C2D3D-E4F7-418D-8397-23E67088439F}" srcOrd="0" destOrd="0" parTransId="{3A6075AD-8C1E-4D76-A6A1-5DE12EA863CC}" sibTransId="{3B1EF096-4997-4883-AAD9-3840375EA867}"/>
    <dgm:cxn modelId="{E108A31E-1663-4387-9C79-F39917FF8A05}" type="presOf" srcId="{208C2D3D-E4F7-418D-8397-23E67088439F}" destId="{8C2C5948-4ABE-41C2-9B42-7417D2EA8EB2}" srcOrd="0" destOrd="0" presId="urn:microsoft.com/office/officeart/2005/8/layout/vList5"/>
    <dgm:cxn modelId="{2D62E5E4-2E8B-4603-955E-4E2CEFE88526}" type="presOf" srcId="{8C3307A6-1322-4761-83E1-DFE0BA824766}" destId="{A0607C5F-B6A5-4CA7-885E-0FAF8F584B9C}" srcOrd="0" destOrd="0" presId="urn:microsoft.com/office/officeart/2005/8/layout/vList5"/>
    <dgm:cxn modelId="{209A3948-024C-4D9B-B8F2-AD3CF050AB1D}" type="presParOf" srcId="{EE2F44AC-1AA7-4002-8210-86777801363E}" destId="{484CEFCE-DC7B-4B64-9E76-41969358B4B8}" srcOrd="0" destOrd="0" presId="urn:microsoft.com/office/officeart/2005/8/layout/vList5"/>
    <dgm:cxn modelId="{9AEF9F16-721B-4F1E-B020-9A9E158800FE}" type="presParOf" srcId="{484CEFCE-DC7B-4B64-9E76-41969358B4B8}" destId="{8C2C5948-4ABE-41C2-9B42-7417D2EA8EB2}" srcOrd="0" destOrd="0" presId="urn:microsoft.com/office/officeart/2005/8/layout/vList5"/>
    <dgm:cxn modelId="{9ADD4A21-8AD8-4415-B915-AA94E5F7400C}" type="presParOf" srcId="{EE2F44AC-1AA7-4002-8210-86777801363E}" destId="{1788F7D9-E498-44E3-9F9D-6186822EE6DB}" srcOrd="1" destOrd="0" presId="urn:microsoft.com/office/officeart/2005/8/layout/vList5"/>
    <dgm:cxn modelId="{0F651799-0557-49F0-92D7-B1F0B2922E1C}" type="presParOf" srcId="{EE2F44AC-1AA7-4002-8210-86777801363E}" destId="{84D03190-F6BF-44C2-8BC6-462F4E6AA8DB}" srcOrd="2" destOrd="0" presId="urn:microsoft.com/office/officeart/2005/8/layout/vList5"/>
    <dgm:cxn modelId="{4B910D3D-9EEE-4C0B-B17B-DE9204EE1152}" type="presParOf" srcId="{84D03190-F6BF-44C2-8BC6-462F4E6AA8DB}" destId="{A0607C5F-B6A5-4CA7-885E-0FAF8F584B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992689-6D8C-43AD-9DAB-9F2E1B24CA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C49387-84E3-4923-9CBE-00AEB0D535D0}">
      <dgm:prSet/>
      <dgm:spPr/>
      <dgm:t>
        <a:bodyPr/>
        <a:lstStyle/>
        <a:p>
          <a:pPr rtl="0"/>
          <a:r>
            <a:rPr lang="ru-RU" dirty="0" smtClean="0"/>
            <a:t>Бог </a:t>
          </a:r>
          <a:r>
            <a:rPr lang="ru-RU" b="1" u="sng" dirty="0" err="1" smtClean="0"/>
            <a:t>Хапи</a:t>
          </a:r>
          <a:r>
            <a:rPr lang="ru-RU" dirty="0" smtClean="0"/>
            <a:t> - олицетворение реки Нил, даритель живительной влаги и покровитель урожая.</a:t>
          </a:r>
          <a:endParaRPr lang="ru-RU" dirty="0"/>
        </a:p>
      </dgm:t>
    </dgm:pt>
    <dgm:pt modelId="{95469EA8-CEA0-48E0-B880-BE8F0E6745EB}" type="parTrans" cxnId="{1F7B4825-DB79-4357-A015-C64E2AE34ACB}">
      <dgm:prSet/>
      <dgm:spPr/>
      <dgm:t>
        <a:bodyPr/>
        <a:lstStyle/>
        <a:p>
          <a:endParaRPr lang="ru-RU"/>
        </a:p>
      </dgm:t>
    </dgm:pt>
    <dgm:pt modelId="{E3C79CDA-D783-4CDE-918C-50F4F1553F39}" type="sibTrans" cxnId="{1F7B4825-DB79-4357-A015-C64E2AE34ACB}">
      <dgm:prSet/>
      <dgm:spPr/>
      <dgm:t>
        <a:bodyPr/>
        <a:lstStyle/>
        <a:p>
          <a:endParaRPr lang="ru-RU"/>
        </a:p>
      </dgm:t>
    </dgm:pt>
    <dgm:pt modelId="{934D8135-0EEA-4BF2-B9E6-162C66468CDB}">
      <dgm:prSet/>
      <dgm:spPr/>
      <dgm:t>
        <a:bodyPr/>
        <a:lstStyle/>
        <a:p>
          <a:pPr rtl="0"/>
          <a:r>
            <a:rPr lang="ru-RU" dirty="0" smtClean="0"/>
            <a:t>На изображении он в виде двух божеств, символически связывающих Верхний и Нижний Египет вместе</a:t>
          </a:r>
          <a:endParaRPr lang="ru-RU" dirty="0"/>
        </a:p>
      </dgm:t>
    </dgm:pt>
    <dgm:pt modelId="{E8BFEEAF-F9E9-408B-A39E-2BA2F1D99329}" type="parTrans" cxnId="{AA66DB31-F006-4419-A89D-94A20C12DB71}">
      <dgm:prSet/>
      <dgm:spPr/>
      <dgm:t>
        <a:bodyPr/>
        <a:lstStyle/>
        <a:p>
          <a:endParaRPr lang="ru-RU"/>
        </a:p>
      </dgm:t>
    </dgm:pt>
    <dgm:pt modelId="{EF671EC3-7073-4F4A-ACF0-338CFF9C3EB1}" type="sibTrans" cxnId="{AA66DB31-F006-4419-A89D-94A20C12DB71}">
      <dgm:prSet/>
      <dgm:spPr/>
      <dgm:t>
        <a:bodyPr/>
        <a:lstStyle/>
        <a:p>
          <a:endParaRPr lang="ru-RU"/>
        </a:p>
      </dgm:t>
    </dgm:pt>
    <dgm:pt modelId="{A96F6B06-51E2-4455-AB63-EA7959E16357}" type="pres">
      <dgm:prSet presAssocID="{29992689-6D8C-43AD-9DAB-9F2E1B24CA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73C68-A085-47BC-86F6-F1C362416B9A}" type="pres">
      <dgm:prSet presAssocID="{1BC49387-84E3-4923-9CBE-00AEB0D535D0}" presName="linNode" presStyleCnt="0"/>
      <dgm:spPr/>
    </dgm:pt>
    <dgm:pt modelId="{11AFAF11-526E-4844-A800-E5427A690B7E}" type="pres">
      <dgm:prSet presAssocID="{1BC49387-84E3-4923-9CBE-00AEB0D535D0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69C25-3D2C-4DFA-A474-8BA4F2B96AA8}" type="pres">
      <dgm:prSet presAssocID="{E3C79CDA-D783-4CDE-918C-50F4F1553F39}" presName="sp" presStyleCnt="0"/>
      <dgm:spPr/>
    </dgm:pt>
    <dgm:pt modelId="{FAA53FC0-B0CA-46D9-93DD-047C14B44A77}" type="pres">
      <dgm:prSet presAssocID="{934D8135-0EEA-4BF2-B9E6-162C66468CDB}" presName="linNode" presStyleCnt="0"/>
      <dgm:spPr/>
    </dgm:pt>
    <dgm:pt modelId="{2343EEF5-6DE8-4176-B9C4-CEF304A5F3BF}" type="pres">
      <dgm:prSet presAssocID="{934D8135-0EEA-4BF2-B9E6-162C66468CDB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B4825-DB79-4357-A015-C64E2AE34ACB}" srcId="{29992689-6D8C-43AD-9DAB-9F2E1B24CA51}" destId="{1BC49387-84E3-4923-9CBE-00AEB0D535D0}" srcOrd="0" destOrd="0" parTransId="{95469EA8-CEA0-48E0-B880-BE8F0E6745EB}" sibTransId="{E3C79CDA-D783-4CDE-918C-50F4F1553F39}"/>
    <dgm:cxn modelId="{1B1A70E6-9B00-4631-83E8-C474F808B6A4}" type="presOf" srcId="{934D8135-0EEA-4BF2-B9E6-162C66468CDB}" destId="{2343EEF5-6DE8-4176-B9C4-CEF304A5F3BF}" srcOrd="0" destOrd="0" presId="urn:microsoft.com/office/officeart/2005/8/layout/vList5"/>
    <dgm:cxn modelId="{AA66DB31-F006-4419-A89D-94A20C12DB71}" srcId="{29992689-6D8C-43AD-9DAB-9F2E1B24CA51}" destId="{934D8135-0EEA-4BF2-B9E6-162C66468CDB}" srcOrd="1" destOrd="0" parTransId="{E8BFEEAF-F9E9-408B-A39E-2BA2F1D99329}" sibTransId="{EF671EC3-7073-4F4A-ACF0-338CFF9C3EB1}"/>
    <dgm:cxn modelId="{267FA272-2984-4174-83E7-C8CE97FE643A}" type="presOf" srcId="{1BC49387-84E3-4923-9CBE-00AEB0D535D0}" destId="{11AFAF11-526E-4844-A800-E5427A690B7E}" srcOrd="0" destOrd="0" presId="urn:microsoft.com/office/officeart/2005/8/layout/vList5"/>
    <dgm:cxn modelId="{25A915A9-B2E1-4B09-AEA6-3E156D629FB9}" type="presOf" srcId="{29992689-6D8C-43AD-9DAB-9F2E1B24CA51}" destId="{A96F6B06-51E2-4455-AB63-EA7959E16357}" srcOrd="0" destOrd="0" presId="urn:microsoft.com/office/officeart/2005/8/layout/vList5"/>
    <dgm:cxn modelId="{C9B22860-6D47-43B8-AABE-8A03C28A4938}" type="presParOf" srcId="{A96F6B06-51E2-4455-AB63-EA7959E16357}" destId="{B5673C68-A085-47BC-86F6-F1C362416B9A}" srcOrd="0" destOrd="0" presId="urn:microsoft.com/office/officeart/2005/8/layout/vList5"/>
    <dgm:cxn modelId="{526C57FB-6F3C-4744-948F-B563DFA42CF3}" type="presParOf" srcId="{B5673C68-A085-47BC-86F6-F1C362416B9A}" destId="{11AFAF11-526E-4844-A800-E5427A690B7E}" srcOrd="0" destOrd="0" presId="urn:microsoft.com/office/officeart/2005/8/layout/vList5"/>
    <dgm:cxn modelId="{819DD3DB-BB31-4EFE-B1A9-BA40869BB117}" type="presParOf" srcId="{A96F6B06-51E2-4455-AB63-EA7959E16357}" destId="{AEC69C25-3D2C-4DFA-A474-8BA4F2B96AA8}" srcOrd="1" destOrd="0" presId="urn:microsoft.com/office/officeart/2005/8/layout/vList5"/>
    <dgm:cxn modelId="{5523E158-7B87-4DF0-8DB9-AFEDA3B2C545}" type="presParOf" srcId="{A96F6B06-51E2-4455-AB63-EA7959E16357}" destId="{FAA53FC0-B0CA-46D9-93DD-047C14B44A77}" srcOrd="2" destOrd="0" presId="urn:microsoft.com/office/officeart/2005/8/layout/vList5"/>
    <dgm:cxn modelId="{6D009F6A-8959-4449-B7F9-CFEF268D79A6}" type="presParOf" srcId="{FAA53FC0-B0CA-46D9-93DD-047C14B44A77}" destId="{2343EEF5-6DE8-4176-B9C4-CEF304A5F3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85961C-034C-43F8-BB0C-DA64466D6C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B95D0-23C6-4F12-976F-8848A96BD93D}">
      <dgm:prSet/>
      <dgm:spPr/>
      <dgm:t>
        <a:bodyPr/>
        <a:lstStyle/>
        <a:p>
          <a:pPr rtl="0"/>
          <a:r>
            <a:rPr lang="ru-RU" b="1" u="sng" smtClean="0"/>
            <a:t>Тот</a:t>
          </a:r>
          <a:r>
            <a:rPr lang="ru-RU" smtClean="0"/>
            <a:t> – бог Луны, а также мудрости, счета и письма. Обычно его изображали в виде человека с головой ибиса. Он считался создателем календаря.</a:t>
          </a:r>
          <a:endParaRPr lang="ru-RU"/>
        </a:p>
      </dgm:t>
    </dgm:pt>
    <dgm:pt modelId="{B0C11759-48D1-4C32-8226-1B488C0DDA19}" type="parTrans" cxnId="{8478CC4D-B7E3-489C-B711-7FC9F8A93001}">
      <dgm:prSet/>
      <dgm:spPr/>
      <dgm:t>
        <a:bodyPr/>
        <a:lstStyle/>
        <a:p>
          <a:endParaRPr lang="ru-RU"/>
        </a:p>
      </dgm:t>
    </dgm:pt>
    <dgm:pt modelId="{B8C70AB5-CC40-4AD9-BE7B-8F9F7D5E5928}" type="sibTrans" cxnId="{8478CC4D-B7E3-489C-B711-7FC9F8A93001}">
      <dgm:prSet/>
      <dgm:spPr/>
      <dgm:t>
        <a:bodyPr/>
        <a:lstStyle/>
        <a:p>
          <a:endParaRPr lang="ru-RU"/>
        </a:p>
      </dgm:t>
    </dgm:pt>
    <dgm:pt modelId="{FA7A8051-6B98-4FE5-B0E0-32AEF6191180}" type="pres">
      <dgm:prSet presAssocID="{9B85961C-034C-43F8-BB0C-DA64466D6C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72D2D0-51F6-4480-B1D0-61EF4D012045}" type="pres">
      <dgm:prSet presAssocID="{B29B95D0-23C6-4F12-976F-8848A96BD93D}" presName="linNode" presStyleCnt="0"/>
      <dgm:spPr/>
    </dgm:pt>
    <dgm:pt modelId="{FEE4F5A7-363F-4F40-938D-895D213CD93F}" type="pres">
      <dgm:prSet presAssocID="{B29B95D0-23C6-4F12-976F-8848A96BD93D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7CC65-57C9-4971-80D4-B1F5FE714389}" type="presOf" srcId="{B29B95D0-23C6-4F12-976F-8848A96BD93D}" destId="{FEE4F5A7-363F-4F40-938D-895D213CD93F}" srcOrd="0" destOrd="0" presId="urn:microsoft.com/office/officeart/2005/8/layout/vList5"/>
    <dgm:cxn modelId="{8478CC4D-B7E3-489C-B711-7FC9F8A93001}" srcId="{9B85961C-034C-43F8-BB0C-DA64466D6C82}" destId="{B29B95D0-23C6-4F12-976F-8848A96BD93D}" srcOrd="0" destOrd="0" parTransId="{B0C11759-48D1-4C32-8226-1B488C0DDA19}" sibTransId="{B8C70AB5-CC40-4AD9-BE7B-8F9F7D5E5928}"/>
    <dgm:cxn modelId="{5D1CBA79-60A3-4421-9E77-91A302885DBA}" type="presOf" srcId="{9B85961C-034C-43F8-BB0C-DA64466D6C82}" destId="{FA7A8051-6B98-4FE5-B0E0-32AEF6191180}" srcOrd="0" destOrd="0" presId="urn:microsoft.com/office/officeart/2005/8/layout/vList5"/>
    <dgm:cxn modelId="{1A7A6ACB-8FA7-4535-BB72-2CC4F820F276}" type="presParOf" srcId="{FA7A8051-6B98-4FE5-B0E0-32AEF6191180}" destId="{A472D2D0-51F6-4480-B1D0-61EF4D012045}" srcOrd="0" destOrd="0" presId="urn:microsoft.com/office/officeart/2005/8/layout/vList5"/>
    <dgm:cxn modelId="{7A877652-CB52-4FE8-9CB5-C224F1167CBA}" type="presParOf" srcId="{A472D2D0-51F6-4480-B1D0-61EF4D012045}" destId="{FEE4F5A7-363F-4F40-938D-895D213CD9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9D0333-1536-4198-AA1B-CDD3AB671D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F6EB6-6469-4DBD-9A61-99B320DB4731}">
      <dgm:prSet/>
      <dgm:spPr/>
      <dgm:t>
        <a:bodyPr/>
        <a:lstStyle/>
        <a:p>
          <a:pPr rtl="0"/>
          <a:r>
            <a:rPr lang="ru-RU" b="1" u="sng" dirty="0" err="1" smtClean="0"/>
            <a:t>Баст</a:t>
          </a:r>
          <a:r>
            <a:rPr lang="ru-RU" dirty="0" smtClean="0"/>
            <a:t> –богиня веселья и радости. Она почиталась в виде кошки или женщины с кошачьей головой. Кошки считались священными животными; их тела бальзамировали и погребали при храме богини </a:t>
          </a:r>
          <a:r>
            <a:rPr lang="ru-RU" dirty="0" err="1" smtClean="0"/>
            <a:t>Баст</a:t>
          </a:r>
          <a:r>
            <a:rPr lang="ru-RU" dirty="0" smtClean="0"/>
            <a:t>.</a:t>
          </a:r>
          <a:endParaRPr lang="ru-RU" dirty="0"/>
        </a:p>
      </dgm:t>
    </dgm:pt>
    <dgm:pt modelId="{BB547C15-5A3F-4332-B5B5-D631D02E115B}" type="parTrans" cxnId="{CCE5E33D-B96F-4C69-BC40-B54DC58CA511}">
      <dgm:prSet/>
      <dgm:spPr/>
      <dgm:t>
        <a:bodyPr/>
        <a:lstStyle/>
        <a:p>
          <a:endParaRPr lang="ru-RU"/>
        </a:p>
      </dgm:t>
    </dgm:pt>
    <dgm:pt modelId="{3E428FD4-7FEF-4779-904D-A1DEF00903A9}" type="sibTrans" cxnId="{CCE5E33D-B96F-4C69-BC40-B54DC58CA511}">
      <dgm:prSet/>
      <dgm:spPr/>
      <dgm:t>
        <a:bodyPr/>
        <a:lstStyle/>
        <a:p>
          <a:endParaRPr lang="ru-RU"/>
        </a:p>
      </dgm:t>
    </dgm:pt>
    <dgm:pt modelId="{25E3DE6B-63C0-4F5F-AE1B-FD76A9A14A1A}" type="pres">
      <dgm:prSet presAssocID="{ED9D0333-1536-4198-AA1B-CDD3AB671D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449E4-C579-49C3-9F80-AAB85D451C24}" type="pres">
      <dgm:prSet presAssocID="{537F6EB6-6469-4DBD-9A61-99B320DB4731}" presName="linNode" presStyleCnt="0"/>
      <dgm:spPr/>
    </dgm:pt>
    <dgm:pt modelId="{6274BBEF-8F6F-4F78-892D-FF37FCFBF3FC}" type="pres">
      <dgm:prSet presAssocID="{537F6EB6-6469-4DBD-9A61-99B320DB4731}" presName="parentText" presStyleLbl="node1" presStyleIdx="0" presStyleCnt="1" custScaleX="273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5E33D-B96F-4C69-BC40-B54DC58CA511}" srcId="{ED9D0333-1536-4198-AA1B-CDD3AB671D0A}" destId="{537F6EB6-6469-4DBD-9A61-99B320DB4731}" srcOrd="0" destOrd="0" parTransId="{BB547C15-5A3F-4332-B5B5-D631D02E115B}" sibTransId="{3E428FD4-7FEF-4779-904D-A1DEF00903A9}"/>
    <dgm:cxn modelId="{BCC39DBA-8912-4AC3-BB06-FEB1315B2A7A}" type="presOf" srcId="{537F6EB6-6469-4DBD-9A61-99B320DB4731}" destId="{6274BBEF-8F6F-4F78-892D-FF37FCFBF3FC}" srcOrd="0" destOrd="0" presId="urn:microsoft.com/office/officeart/2005/8/layout/vList5"/>
    <dgm:cxn modelId="{864F767C-0EA5-42B3-8588-AC46669D0799}" type="presOf" srcId="{ED9D0333-1536-4198-AA1B-CDD3AB671D0A}" destId="{25E3DE6B-63C0-4F5F-AE1B-FD76A9A14A1A}" srcOrd="0" destOrd="0" presId="urn:microsoft.com/office/officeart/2005/8/layout/vList5"/>
    <dgm:cxn modelId="{9002FDE3-2A53-4D74-8FF4-EA1B8FF42F5A}" type="presParOf" srcId="{25E3DE6B-63C0-4F5F-AE1B-FD76A9A14A1A}" destId="{435449E4-C579-49C3-9F80-AAB85D451C24}" srcOrd="0" destOrd="0" presId="urn:microsoft.com/office/officeart/2005/8/layout/vList5"/>
    <dgm:cxn modelId="{0046D68A-A166-4E8A-AEE0-8940DC676E56}" type="presParOf" srcId="{435449E4-C579-49C3-9F80-AAB85D451C24}" destId="{6274BBEF-8F6F-4F78-892D-FF37FCFBF3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3758B-DD87-4364-9CA5-2263B5E0104C}">
      <dsp:nvSpPr>
        <dsp:cNvPr id="0" name=""/>
        <dsp:cNvSpPr/>
      </dsp:nvSpPr>
      <dsp:spPr>
        <a:xfrm>
          <a:off x="10993" y="0"/>
          <a:ext cx="2618210" cy="1995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Религия древних египтян отражала специфику природных условий долины Нила, особенности социально-экономического и политического развития древнеегипетского общества. </a:t>
          </a:r>
          <a:endParaRPr lang="ru-RU" sz="1500" kern="1200" dirty="0"/>
        </a:p>
      </dsp:txBody>
      <dsp:txXfrm>
        <a:off x="108415" y="97422"/>
        <a:ext cx="2423366" cy="1800846"/>
      </dsp:txXfrm>
    </dsp:sp>
    <dsp:sp modelId="{E79CD3FD-65F8-47A0-9B75-855FF2492B7C}">
      <dsp:nvSpPr>
        <dsp:cNvPr id="0" name=""/>
        <dsp:cNvSpPr/>
      </dsp:nvSpPr>
      <dsp:spPr>
        <a:xfrm>
          <a:off x="1440170" y="2160245"/>
          <a:ext cx="2618210" cy="1995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Объектами почитания были солнце, река Нил, губительная пустыня, фараон - организатор ирригационной системы земледелия, повелитель людей и стихийных сил и др. </a:t>
          </a:r>
          <a:endParaRPr lang="ru-RU" sz="1500" kern="1200" dirty="0"/>
        </a:p>
      </dsp:txBody>
      <dsp:txXfrm>
        <a:off x="1537592" y="2257667"/>
        <a:ext cx="2423366" cy="1800846"/>
      </dsp:txXfrm>
    </dsp:sp>
    <dsp:sp modelId="{18DFCEF3-6F9F-4201-A5E8-CCF2FC86ECE5}">
      <dsp:nvSpPr>
        <dsp:cNvPr id="0" name=""/>
        <dsp:cNvSpPr/>
      </dsp:nvSpPr>
      <dsp:spPr>
        <a:xfrm>
          <a:off x="3274698" y="4176470"/>
          <a:ext cx="2618210" cy="1995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Географическая изоляция Египта способствовала самостоятельности религиозного развития, слабости влияния других религиозных систем.</a:t>
          </a:r>
          <a:endParaRPr lang="ru-RU" sz="1500" kern="1200" dirty="0"/>
        </a:p>
      </dsp:txBody>
      <dsp:txXfrm>
        <a:off x="3372120" y="4273892"/>
        <a:ext cx="2423366" cy="18008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5BB22-D571-41B4-8C23-060B4B41D0B1}">
      <dsp:nvSpPr>
        <dsp:cNvPr id="0" name=""/>
        <dsp:cNvSpPr/>
      </dsp:nvSpPr>
      <dsp:spPr>
        <a:xfrm>
          <a:off x="1932" y="2953"/>
          <a:ext cx="3956575" cy="1949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Среди главных богов египтяне особо выделяли семейную пару - </a:t>
          </a:r>
          <a:r>
            <a:rPr lang="ru-RU" sz="2000" b="1" u="sng" kern="1200" dirty="0" smtClean="0"/>
            <a:t>Осириса</a:t>
          </a:r>
          <a:r>
            <a:rPr lang="ru-RU" sz="2000" kern="1200" dirty="0" smtClean="0"/>
            <a:t> и </a:t>
          </a:r>
          <a:r>
            <a:rPr lang="ru-RU" sz="2000" b="1" u="sng" kern="1200" dirty="0" smtClean="0"/>
            <a:t>Исиду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97088" y="98109"/>
        <a:ext cx="3766263" cy="1758967"/>
      </dsp:txXfrm>
    </dsp:sp>
    <dsp:sp modelId="{070154FC-A42F-4B93-B356-1E4DB0C49A45}">
      <dsp:nvSpPr>
        <dsp:cNvPr id="0" name=""/>
        <dsp:cNvSpPr/>
      </dsp:nvSpPr>
      <dsp:spPr>
        <a:xfrm>
          <a:off x="1932" y="2049696"/>
          <a:ext cx="3956575" cy="1949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Осириса почитали за то, что он научил египтян различным ремеслам, лечению, показал, как строить города и дома, выращивать злаки и виноград. </a:t>
          </a:r>
          <a:endParaRPr lang="ru-RU" sz="2000" kern="1200" dirty="0"/>
        </a:p>
      </dsp:txBody>
      <dsp:txXfrm>
        <a:off x="97088" y="2144852"/>
        <a:ext cx="3766263" cy="1758967"/>
      </dsp:txXfrm>
    </dsp:sp>
    <dsp:sp modelId="{08793F5D-6F00-43E6-97B8-C8FA8F2967A3}">
      <dsp:nvSpPr>
        <dsp:cNvPr id="0" name=""/>
        <dsp:cNvSpPr/>
      </dsp:nvSpPr>
      <dsp:spPr>
        <a:xfrm>
          <a:off x="1932" y="4096439"/>
          <a:ext cx="3956575" cy="1949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Исида была богиней плодородия. К ней обращались женщины за помощью при рождении ребенка.</a:t>
          </a:r>
          <a:br>
            <a:rPr lang="ru-RU" sz="2000" kern="1200" dirty="0" smtClean="0"/>
          </a:br>
          <a:r>
            <a:rPr lang="ru-RU" sz="2000" kern="1200" dirty="0" smtClean="0"/>
            <a:t/>
          </a:r>
          <a:br>
            <a:rPr lang="ru-RU" sz="2000" kern="1200" dirty="0" smtClean="0"/>
          </a:br>
          <a:endParaRPr lang="ru-RU" sz="2000" kern="1200" dirty="0"/>
        </a:p>
      </dsp:txBody>
      <dsp:txXfrm>
        <a:off x="97088" y="4191595"/>
        <a:ext cx="3766263" cy="17589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660E6-FC3D-412E-9895-2B2287BAB63F}">
      <dsp:nvSpPr>
        <dsp:cNvPr id="0" name=""/>
        <dsp:cNvSpPr/>
      </dsp:nvSpPr>
      <dsp:spPr>
        <a:xfrm>
          <a:off x="1" y="816"/>
          <a:ext cx="7920876" cy="2446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Древние египтяне верили, что Осирис и Исида в старину правили Египтом. Их брат  Сет был ревнивым и завистливым. Он убил Осириса, а сундук с его телом  был брошен в воды Нила. Исида нашла сундук на берегу у финикийского города Библа и спрятала его. Однако Сет обнаружил тело и рассек на 14 частей, которые разбросал по всему Египту. Исида собрала их и магической силой вновь соединила в одно тело. 5</a:t>
          </a:r>
          <a:endParaRPr lang="ru-RU" sz="2200" kern="1200" dirty="0"/>
        </a:p>
      </dsp:txBody>
      <dsp:txXfrm>
        <a:off x="1" y="816"/>
        <a:ext cx="7920876" cy="24466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D59F1-DB1E-48B5-9D84-137FEC1F05AD}">
      <dsp:nvSpPr>
        <dsp:cNvPr id="0" name=""/>
        <dsp:cNvSpPr/>
      </dsp:nvSpPr>
      <dsp:spPr>
        <a:xfrm flipV="1">
          <a:off x="4273451" y="469450"/>
          <a:ext cx="153027" cy="351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A94F1-8746-424C-8061-F425852831A6}">
      <dsp:nvSpPr>
        <dsp:cNvPr id="0" name=""/>
        <dsp:cNvSpPr/>
      </dsp:nvSpPr>
      <dsp:spPr>
        <a:xfrm>
          <a:off x="1599929" y="3819"/>
          <a:ext cx="3415864" cy="1438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Египтяне, как и остальные древние народы, за исключением иудеев, были политеистами, т.е. их религия основывалась на вере во многих богов.</a:t>
          </a:r>
          <a:endParaRPr lang="ru-RU" sz="1500" kern="1200" dirty="0"/>
        </a:p>
      </dsp:txBody>
      <dsp:txXfrm>
        <a:off x="1670163" y="74053"/>
        <a:ext cx="3275396" cy="1298287"/>
      </dsp:txXfrm>
    </dsp:sp>
    <dsp:sp modelId="{238564CE-2A6F-4035-A059-273C921C49A5}">
      <dsp:nvSpPr>
        <dsp:cNvPr id="0" name=""/>
        <dsp:cNvSpPr/>
      </dsp:nvSpPr>
      <dsp:spPr>
        <a:xfrm>
          <a:off x="2840039" y="1947362"/>
          <a:ext cx="3796173" cy="716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DDA10-5993-4F9E-8F79-E31D453D4E5E}">
      <dsp:nvSpPr>
        <dsp:cNvPr id="0" name=""/>
        <dsp:cNvSpPr/>
      </dsp:nvSpPr>
      <dsp:spPr>
        <a:xfrm>
          <a:off x="132538" y="1586450"/>
          <a:ext cx="2707500" cy="1438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Боги Древнего Египта чаще всего по своему облику и характеру </a:t>
          </a:r>
          <a:r>
            <a:rPr lang="ru-RU" sz="1500" kern="1200" dirty="0" err="1" smtClean="0"/>
            <a:t>человекоподобны</a:t>
          </a:r>
          <a:r>
            <a:rPr lang="ru-RU" sz="1500" kern="1200" dirty="0" smtClean="0"/>
            <a:t>, Таких богов называют антропоморфными. </a:t>
          </a:r>
          <a:endParaRPr lang="ru-RU" sz="1500" kern="1200" dirty="0"/>
        </a:p>
      </dsp:txBody>
      <dsp:txXfrm>
        <a:off x="202772" y="1656684"/>
        <a:ext cx="2567032" cy="1298287"/>
      </dsp:txXfrm>
    </dsp:sp>
    <dsp:sp modelId="{E45EF4A2-BD04-4133-A2BA-2FAF375E39B0}">
      <dsp:nvSpPr>
        <dsp:cNvPr id="0" name=""/>
        <dsp:cNvSpPr/>
      </dsp:nvSpPr>
      <dsp:spPr>
        <a:xfrm>
          <a:off x="2679146" y="3743016"/>
          <a:ext cx="3890800" cy="721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0399A-5F9A-4969-9872-511E1214BD71}">
      <dsp:nvSpPr>
        <dsp:cNvPr id="0" name=""/>
        <dsp:cNvSpPr/>
      </dsp:nvSpPr>
      <dsp:spPr>
        <a:xfrm>
          <a:off x="142042" y="3169758"/>
          <a:ext cx="2707500" cy="1438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Но некоторые египетские боги имеют голову или тело животного потому зооморфны. </a:t>
          </a:r>
          <a:endParaRPr lang="ru-RU" sz="1500" kern="1200" dirty="0"/>
        </a:p>
      </dsp:txBody>
      <dsp:txXfrm>
        <a:off x="212276" y="3239992"/>
        <a:ext cx="2567032" cy="1298287"/>
      </dsp:txXfrm>
    </dsp:sp>
    <dsp:sp modelId="{DF9B9EDB-1E91-4458-BFEF-566F86D88622}">
      <dsp:nvSpPr>
        <dsp:cNvPr id="0" name=""/>
        <dsp:cNvSpPr/>
      </dsp:nvSpPr>
      <dsp:spPr>
        <a:xfrm flipH="1">
          <a:off x="5919747" y="5040565"/>
          <a:ext cx="650206" cy="330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C5EE0-2467-4DF5-9F1F-B624A74D8767}">
      <dsp:nvSpPr>
        <dsp:cNvPr id="0" name=""/>
        <dsp:cNvSpPr/>
      </dsp:nvSpPr>
      <dsp:spPr>
        <a:xfrm>
          <a:off x="3666646" y="4608514"/>
          <a:ext cx="2177372" cy="96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 чем это свидетельствует?</a:t>
          </a:r>
          <a:endParaRPr lang="ru-RU" sz="1500" kern="1200" dirty="0"/>
        </a:p>
      </dsp:txBody>
      <dsp:txXfrm>
        <a:off x="3713801" y="4655669"/>
        <a:ext cx="2083062" cy="871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3378-6A0B-4D3C-B90A-843347C0B7E8}">
      <dsp:nvSpPr>
        <dsp:cNvPr id="0" name=""/>
        <dsp:cNvSpPr/>
      </dsp:nvSpPr>
      <dsp:spPr>
        <a:xfrm>
          <a:off x="0" y="1062973"/>
          <a:ext cx="3744416" cy="1858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 VI–IV тысячелетии до н.э. в каждой области (номе) Древнего Египта  сложился свой </a:t>
          </a:r>
          <a:r>
            <a:rPr lang="ru-RU" sz="1400" b="1" u="sng" kern="1200" smtClean="0"/>
            <a:t>пантеон</a:t>
          </a:r>
          <a:r>
            <a:rPr lang="ru-RU" sz="1400" kern="1200" smtClean="0"/>
            <a:t> богов</a:t>
          </a:r>
          <a:endParaRPr lang="ru-RU" sz="1400" kern="1200"/>
        </a:p>
      </dsp:txBody>
      <dsp:txXfrm>
        <a:off x="929327" y="1062973"/>
        <a:ext cx="1885763" cy="1858653"/>
      </dsp:txXfrm>
    </dsp:sp>
    <dsp:sp modelId="{945F6A78-412E-46B5-A09A-AE67F6BB7A02}">
      <dsp:nvSpPr>
        <dsp:cNvPr id="0" name=""/>
        <dsp:cNvSpPr/>
      </dsp:nvSpPr>
      <dsp:spPr>
        <a:xfrm>
          <a:off x="0" y="3131313"/>
          <a:ext cx="3744416" cy="1854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После объединения Верхнего (Южного) и Нижнего (Северного) Египта в единое государство, некоторые местные божества стали почитаться по всей стране </a:t>
          </a:r>
          <a:endParaRPr lang="ru-RU" sz="1400" kern="1200" dirty="0"/>
        </a:p>
      </dsp:txBody>
      <dsp:txXfrm>
        <a:off x="927192" y="3131313"/>
        <a:ext cx="1890032" cy="1854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FA70-4101-4083-BBE0-A35C5ECFF875}">
      <dsp:nvSpPr>
        <dsp:cNvPr id="0" name=""/>
        <dsp:cNvSpPr/>
      </dsp:nvSpPr>
      <dsp:spPr>
        <a:xfrm>
          <a:off x="1671932" y="114178"/>
          <a:ext cx="3136854" cy="31368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Большое значение  в Древнем Египте имел культ солнечных богов Ра и Амона, которые постепенно приобрели признаки универсального солярного божества </a:t>
          </a:r>
          <a:r>
            <a:rPr lang="ru-RU" sz="1400" b="1" u="sng" kern="1200" dirty="0" smtClean="0"/>
            <a:t>Амона-Ра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>
        <a:off x="2090180" y="663128"/>
        <a:ext cx="2300359" cy="1411584"/>
      </dsp:txXfrm>
    </dsp:sp>
    <dsp:sp modelId="{B14A92C1-EEA6-43DB-8495-16F301F39F51}">
      <dsp:nvSpPr>
        <dsp:cNvPr id="0" name=""/>
        <dsp:cNvSpPr/>
      </dsp:nvSpPr>
      <dsp:spPr>
        <a:xfrm>
          <a:off x="0" y="2035056"/>
          <a:ext cx="3011370" cy="30113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Амон-Ра почитался как царь всех богов, считался богом-творцом мира. </a:t>
          </a:r>
          <a:endParaRPr lang="ru-RU" sz="1400" kern="1200" dirty="0"/>
        </a:p>
      </dsp:txBody>
      <dsp:txXfrm>
        <a:off x="920977" y="2812993"/>
        <a:ext cx="1806822" cy="1656253"/>
      </dsp:txXfrm>
    </dsp:sp>
    <dsp:sp modelId="{C72D9AE7-F46D-4935-AFEE-DF827A2C0161}">
      <dsp:nvSpPr>
        <dsp:cNvPr id="0" name=""/>
        <dsp:cNvSpPr/>
      </dsp:nvSpPr>
      <dsp:spPr>
        <a:xfrm>
          <a:off x="3420369" y="2173205"/>
          <a:ext cx="3011370" cy="30113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300" kern="1200" dirty="0" smtClean="0"/>
            <a:t>На непродолжительное время его принудительно заменил </a:t>
          </a:r>
          <a:r>
            <a:rPr lang="ru-RU" sz="1300" b="1" u="sng" kern="1200" dirty="0" err="1" smtClean="0"/>
            <a:t>Атон</a:t>
          </a:r>
          <a:r>
            <a:rPr lang="ru-RU" sz="1300" kern="1200" dirty="0" smtClean="0"/>
            <a:t>, которого в виде солнечного диска, по воле фараона </a:t>
          </a:r>
          <a:r>
            <a:rPr lang="ru-RU" sz="1300" b="1" u="sng" kern="1200" dirty="0" smtClean="0"/>
            <a:t>Эхнатона</a:t>
          </a:r>
          <a:r>
            <a:rPr lang="ru-RU" sz="1300" kern="1200" dirty="0" smtClean="0"/>
            <a:t> (1367–1350 гг. до н. э.), были обязаны почитать все египтяне. Однако после смерти царя-реформатора жрецы восстановили культ Амона.  </a:t>
          </a:r>
          <a:endParaRPr lang="ru-RU" sz="1300" kern="1200" dirty="0"/>
        </a:p>
      </dsp:txBody>
      <dsp:txXfrm>
        <a:off x="3703940" y="2951142"/>
        <a:ext cx="1806822" cy="1656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ACA1-2DCD-45EF-BCDC-0DE598E81E62}">
      <dsp:nvSpPr>
        <dsp:cNvPr id="0" name=""/>
        <dsp:cNvSpPr/>
      </dsp:nvSpPr>
      <dsp:spPr>
        <a:xfrm>
          <a:off x="0" y="48229"/>
          <a:ext cx="4896544" cy="526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u="sng" kern="1200" dirty="0" smtClean="0"/>
            <a:t>Птах</a:t>
          </a:r>
          <a:r>
            <a:rPr lang="ru-RU" sz="4500" kern="1200" dirty="0" smtClean="0"/>
            <a:t> –почитался как творец всего сущего, создавший мир «языком и сердцем».</a:t>
          </a:r>
          <a:endParaRPr lang="ru-RU" sz="4500" kern="1200" dirty="0"/>
        </a:p>
      </dsp:txBody>
      <dsp:txXfrm>
        <a:off x="239030" y="287259"/>
        <a:ext cx="4418484" cy="4786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5948-4ABE-41C2-9B42-7417D2EA8EB2}">
      <dsp:nvSpPr>
        <dsp:cNvPr id="0" name=""/>
        <dsp:cNvSpPr/>
      </dsp:nvSpPr>
      <dsp:spPr>
        <a:xfrm>
          <a:off x="107219" y="65"/>
          <a:ext cx="2809896" cy="2599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Жена Птаха богиня войны и палящего солнца пустыни, богиня-воительница и целительница </a:t>
          </a:r>
          <a:r>
            <a:rPr lang="ru-RU" sz="1700" b="1" u="sng" kern="1200" smtClean="0"/>
            <a:t>Сехмет</a:t>
          </a:r>
          <a:r>
            <a:rPr lang="ru-RU" sz="1700" kern="1200" smtClean="0"/>
            <a:t> изображалась в виде женщины с головой львицы. </a:t>
          </a:r>
          <a:endParaRPr lang="ru-RU" sz="1700" kern="1200"/>
        </a:p>
      </dsp:txBody>
      <dsp:txXfrm>
        <a:off x="234104" y="126950"/>
        <a:ext cx="2556126" cy="2345479"/>
      </dsp:txXfrm>
    </dsp:sp>
    <dsp:sp modelId="{A0607C5F-B6A5-4CA7-885E-0FAF8F584B9C}">
      <dsp:nvSpPr>
        <dsp:cNvPr id="0" name=""/>
        <dsp:cNvSpPr/>
      </dsp:nvSpPr>
      <dsp:spPr>
        <a:xfrm>
          <a:off x="107219" y="2729277"/>
          <a:ext cx="2809896" cy="2599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Считалось, что она охраняет фараона во время сражений.</a:t>
          </a:r>
          <a:endParaRPr lang="ru-RU" sz="1700" kern="1200" dirty="0"/>
        </a:p>
      </dsp:txBody>
      <dsp:txXfrm>
        <a:off x="234104" y="2856162"/>
        <a:ext cx="2556126" cy="23454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FAF11-526E-4844-A800-E5427A690B7E}">
      <dsp:nvSpPr>
        <dsp:cNvPr id="0" name=""/>
        <dsp:cNvSpPr/>
      </dsp:nvSpPr>
      <dsp:spPr>
        <a:xfrm>
          <a:off x="1264" y="68"/>
          <a:ext cx="2589758" cy="2755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Бог </a:t>
          </a:r>
          <a:r>
            <a:rPr lang="ru-RU" sz="2100" b="1" u="sng" kern="1200" dirty="0" err="1" smtClean="0"/>
            <a:t>Хапи</a:t>
          </a:r>
          <a:r>
            <a:rPr lang="ru-RU" sz="2100" kern="1200" dirty="0" smtClean="0"/>
            <a:t> - олицетворение реки Нил, даритель живительной влаги и покровитель урожая.</a:t>
          </a:r>
          <a:endParaRPr lang="ru-RU" sz="2100" kern="1200" dirty="0"/>
        </a:p>
      </dsp:txBody>
      <dsp:txXfrm>
        <a:off x="127686" y="126490"/>
        <a:ext cx="2336914" cy="2502937"/>
      </dsp:txXfrm>
    </dsp:sp>
    <dsp:sp modelId="{2343EEF5-6DE8-4176-B9C4-CEF304A5F3BF}">
      <dsp:nvSpPr>
        <dsp:cNvPr id="0" name=""/>
        <dsp:cNvSpPr/>
      </dsp:nvSpPr>
      <dsp:spPr>
        <a:xfrm>
          <a:off x="1264" y="2893640"/>
          <a:ext cx="2589758" cy="2755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изображении он в виде двух божеств, символически связывающих Верхний и Нижний Египет вместе</a:t>
          </a:r>
          <a:endParaRPr lang="ru-RU" sz="2100" kern="1200" dirty="0"/>
        </a:p>
      </dsp:txBody>
      <dsp:txXfrm>
        <a:off x="127686" y="3020062"/>
        <a:ext cx="2336914" cy="2502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4F5A7-363F-4F40-938D-895D213CD93F}">
      <dsp:nvSpPr>
        <dsp:cNvPr id="0" name=""/>
        <dsp:cNvSpPr/>
      </dsp:nvSpPr>
      <dsp:spPr>
        <a:xfrm>
          <a:off x="2183" y="0"/>
          <a:ext cx="4470473" cy="5649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sng" kern="1200" smtClean="0"/>
            <a:t>Тот</a:t>
          </a:r>
          <a:r>
            <a:rPr lang="ru-RU" sz="3600" kern="1200" smtClean="0"/>
            <a:t> – бог Луны, а также мудрости, счета и письма. Обычно его изображали в виде человека с головой ибиса. Он считался создателем календаря.</a:t>
          </a:r>
          <a:endParaRPr lang="ru-RU" sz="3600" kern="1200"/>
        </a:p>
      </dsp:txBody>
      <dsp:txXfrm>
        <a:off x="220414" y="218231"/>
        <a:ext cx="4034011" cy="52130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BBEF-8F6F-4F78-892D-FF37FCFBF3FC}">
      <dsp:nvSpPr>
        <dsp:cNvPr id="0" name=""/>
        <dsp:cNvSpPr/>
      </dsp:nvSpPr>
      <dsp:spPr>
        <a:xfrm>
          <a:off x="63027" y="0"/>
          <a:ext cx="7866833" cy="1481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err="1" smtClean="0"/>
            <a:t>Баст</a:t>
          </a:r>
          <a:r>
            <a:rPr lang="ru-RU" sz="2200" kern="1200" dirty="0" smtClean="0"/>
            <a:t> –богиня веселья и радости. Она почиталась в виде кошки или женщины с кошачьей головой. Кошки считались священными животными; их тела бальзамировали и погребали при храме богини </a:t>
          </a:r>
          <a:r>
            <a:rPr lang="ru-RU" sz="2200" kern="1200" dirty="0" err="1" smtClean="0"/>
            <a:t>Баст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135326" y="72299"/>
        <a:ext cx="7722235" cy="133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7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4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5.gi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7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3"/>
            <a:ext cx="7920880" cy="1512168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  <a:cs typeface="Estrangelo Edessa" panose="03080600000000000000" pitchFamily="66" charset="0"/>
              </a:rPr>
              <a:t>Боги Древнего Египта</a:t>
            </a:r>
            <a:endParaRPr lang="ru-RU" dirty="0">
              <a:latin typeface="Georgia" panose="02040502050405020303" pitchFamily="18" charset="0"/>
              <a:cs typeface="Estrangelo Edessa" panose="03080600000000000000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4334"/>
            <a:ext cx="8100391" cy="2906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«Школа №11 имени </a:t>
            </a:r>
            <a:r>
              <a:rPr lang="ru-RU" dirty="0" err="1" smtClean="0"/>
              <a:t>Г.С.Бересневой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Учитель истории Гаврилова Анна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4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81" y="2037087"/>
            <a:ext cx="6872019" cy="473640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9530547"/>
              </p:ext>
            </p:extLst>
          </p:nvPr>
        </p:nvGraphicFramePr>
        <p:xfrm>
          <a:off x="1043608" y="507781"/>
          <a:ext cx="7992888" cy="1481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4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376325"/>
              </p:ext>
            </p:extLst>
          </p:nvPr>
        </p:nvGraphicFramePr>
        <p:xfrm>
          <a:off x="1043608" y="188640"/>
          <a:ext cx="39604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9516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об Осирисе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036505"/>
              </p:ext>
            </p:extLst>
          </p:nvPr>
        </p:nvGraphicFramePr>
        <p:xfrm>
          <a:off x="1115616" y="980728"/>
          <a:ext cx="792088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3501008"/>
            <a:ext cx="4308103" cy="3312368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715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2557127"/>
              </p:ext>
            </p:extLst>
          </p:nvPr>
        </p:nvGraphicFramePr>
        <p:xfrm>
          <a:off x="1115616" y="1412776"/>
          <a:ext cx="360039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074704" cy="388843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об Осирисе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56577"/>
              </p:ext>
            </p:extLst>
          </p:nvPr>
        </p:nvGraphicFramePr>
        <p:xfrm>
          <a:off x="1115616" y="1600200"/>
          <a:ext cx="486271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33" y="161925"/>
            <a:ext cx="28575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70370"/>
              </p:ext>
            </p:extLst>
          </p:nvPr>
        </p:nvGraphicFramePr>
        <p:xfrm>
          <a:off x="1115616" y="1484784"/>
          <a:ext cx="4752528" cy="367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7209"/>
            <a:ext cx="2520280" cy="59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22124"/>
              </p:ext>
            </p:extLst>
          </p:nvPr>
        </p:nvGraphicFramePr>
        <p:xfrm>
          <a:off x="1115616" y="908720"/>
          <a:ext cx="468052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4314"/>
            <a:ext cx="28575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234738" cy="2757873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911689"/>
              </p:ext>
            </p:extLst>
          </p:nvPr>
        </p:nvGraphicFramePr>
        <p:xfrm>
          <a:off x="1043608" y="332656"/>
          <a:ext cx="7992888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4163007" cy="2757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66" y="27176"/>
            <a:ext cx="3170734" cy="23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683313"/>
              </p:ext>
            </p:extLst>
          </p:nvPr>
        </p:nvGraphicFramePr>
        <p:xfrm>
          <a:off x="1115616" y="1052737"/>
          <a:ext cx="35283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733604"/>
            <a:ext cx="4179552" cy="49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12242"/>
              </p:ext>
            </p:extLst>
          </p:nvPr>
        </p:nvGraphicFramePr>
        <p:xfrm>
          <a:off x="1043608" y="188641"/>
          <a:ext cx="7632848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6992"/>
            <a:ext cx="3456384" cy="3169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2624"/>
            <a:ext cx="4320480" cy="33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2" y="9122"/>
            <a:ext cx="4730258" cy="3888432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645026"/>
              </p:ext>
            </p:extLst>
          </p:nvPr>
        </p:nvGraphicFramePr>
        <p:xfrm>
          <a:off x="1043608" y="404665"/>
          <a:ext cx="7272808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60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172914"/>
              </p:ext>
            </p:extLst>
          </p:nvPr>
        </p:nvGraphicFramePr>
        <p:xfrm>
          <a:off x="1043608" y="116632"/>
          <a:ext cx="79208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778"/>
            <a:ext cx="2525266" cy="2040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82193"/>
            <a:ext cx="2592288" cy="2115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11" y="2276201"/>
            <a:ext cx="1473671" cy="44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48" y="5198374"/>
            <a:ext cx="1307936" cy="1659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/>
        </p:blipFill>
        <p:spPr>
          <a:xfrm>
            <a:off x="1043608" y="332656"/>
            <a:ext cx="7965598" cy="4968552"/>
          </a:xfrm>
        </p:spPr>
      </p:pic>
    </p:spTree>
    <p:extLst>
      <p:ext uri="{BB962C8B-B14F-4D97-AF65-F5344CB8AC3E}">
        <p14:creationId xmlns:p14="http://schemas.microsoft.com/office/powerpoint/2010/main" val="4006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053448"/>
              </p:ext>
            </p:extLst>
          </p:nvPr>
        </p:nvGraphicFramePr>
        <p:xfrm>
          <a:off x="1043608" y="404664"/>
          <a:ext cx="6768752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95" y="31395"/>
            <a:ext cx="1311258" cy="3469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40" y="3501007"/>
            <a:ext cx="1410769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73837"/>
              </p:ext>
            </p:extLst>
          </p:nvPr>
        </p:nvGraphicFramePr>
        <p:xfrm>
          <a:off x="5220072" y="404664"/>
          <a:ext cx="374441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8857"/>
            <a:ext cx="402851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735528"/>
              </p:ext>
            </p:extLst>
          </p:nvPr>
        </p:nvGraphicFramePr>
        <p:xfrm>
          <a:off x="2483768" y="260648"/>
          <a:ext cx="64807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9" y="188640"/>
            <a:ext cx="2304256" cy="6090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43282"/>
            <a:ext cx="458061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483890"/>
              </p:ext>
            </p:extLst>
          </p:nvPr>
        </p:nvGraphicFramePr>
        <p:xfrm>
          <a:off x="1187624" y="764704"/>
          <a:ext cx="489654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5261"/>
            <a:ext cx="31432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533416" cy="3943685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358643"/>
              </p:ext>
            </p:extLst>
          </p:nvPr>
        </p:nvGraphicFramePr>
        <p:xfrm>
          <a:off x="3275856" y="404664"/>
          <a:ext cx="30243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2655271" cy="58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01678"/>
              </p:ext>
            </p:extLst>
          </p:nvPr>
        </p:nvGraphicFramePr>
        <p:xfrm>
          <a:off x="1043608" y="476672"/>
          <a:ext cx="2592288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76550"/>
            <a:ext cx="53902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799703"/>
              </p:ext>
            </p:extLst>
          </p:nvPr>
        </p:nvGraphicFramePr>
        <p:xfrm>
          <a:off x="4211960" y="476672"/>
          <a:ext cx="447484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" y="332657"/>
            <a:ext cx="3099728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</TotalTime>
  <Words>776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Боги Древнего Египта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Миф об Осирисе</vt:lpstr>
      <vt:lpstr>Миф об Осирисе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Priemnay</dc:creator>
  <cp:lastModifiedBy>Анна</cp:lastModifiedBy>
  <cp:revision>29</cp:revision>
  <dcterms:created xsi:type="dcterms:W3CDTF">2015-08-06T09:43:22Z</dcterms:created>
  <dcterms:modified xsi:type="dcterms:W3CDTF">2015-11-03T16:10:36Z</dcterms:modified>
</cp:coreProperties>
</file>