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07" r:id="rId2"/>
    <p:sldId id="260" r:id="rId3"/>
    <p:sldId id="309" r:id="rId4"/>
    <p:sldId id="261" r:id="rId5"/>
    <p:sldId id="262" r:id="rId6"/>
    <p:sldId id="265" r:id="rId7"/>
    <p:sldId id="310" r:id="rId8"/>
    <p:sldId id="266" r:id="rId9"/>
    <p:sldId id="267" r:id="rId10"/>
    <p:sldId id="268" r:id="rId11"/>
    <p:sldId id="311" r:id="rId12"/>
    <p:sldId id="301" r:id="rId13"/>
    <p:sldId id="304" r:id="rId14"/>
    <p:sldId id="272" r:id="rId15"/>
    <p:sldId id="300" r:id="rId16"/>
    <p:sldId id="313" r:id="rId17"/>
    <p:sldId id="273" r:id="rId18"/>
    <p:sldId id="299" r:id="rId19"/>
    <p:sldId id="305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CCFF"/>
    <a:srgbClr val="7DC7FF"/>
    <a:srgbClr val="159BFF"/>
    <a:srgbClr val="660066"/>
    <a:srgbClr val="FF33CC"/>
    <a:srgbClr val="5A0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0" autoAdjust="0"/>
    <p:restoredTop sz="90929"/>
  </p:normalViewPr>
  <p:slideViewPr>
    <p:cSldViewPr>
      <p:cViewPr varScale="1">
        <p:scale>
          <a:sx n="66" d="100"/>
          <a:sy n="66" d="100"/>
        </p:scale>
        <p:origin x="-12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50EB30-4A27-489B-B918-73931F81656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9D6D53-689A-48A6-8037-F3691343012E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400" dirty="0" smtClean="0"/>
            <a:t>Выкопать в земле ямку</a:t>
          </a:r>
          <a:endParaRPr lang="ru-RU" sz="2400" dirty="0"/>
        </a:p>
      </dgm:t>
    </dgm:pt>
    <dgm:pt modelId="{91DA4D04-A985-436E-92F1-936D5D3672D9}" type="parTrans" cxnId="{5F963098-91E7-437A-99E7-87715E91D296}">
      <dgm:prSet/>
      <dgm:spPr/>
      <dgm:t>
        <a:bodyPr/>
        <a:lstStyle/>
        <a:p>
          <a:endParaRPr lang="ru-RU"/>
        </a:p>
      </dgm:t>
    </dgm:pt>
    <dgm:pt modelId="{156EAD06-5908-4875-9238-58D1755C349A}" type="sibTrans" cxnId="{5F963098-91E7-437A-99E7-87715E91D296}">
      <dgm:prSet/>
      <dgm:spPr/>
      <dgm:t>
        <a:bodyPr/>
        <a:lstStyle/>
        <a:p>
          <a:endParaRPr lang="ru-RU"/>
        </a:p>
      </dgm:t>
    </dgm:pt>
    <dgm:pt modelId="{FBC7D2D2-F399-47E2-A464-7AF63B6FC9F6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400" dirty="0" smtClean="0"/>
            <a:t>Опустить в ямку саженец</a:t>
          </a:r>
          <a:endParaRPr lang="ru-RU" sz="2400" dirty="0"/>
        </a:p>
      </dgm:t>
    </dgm:pt>
    <dgm:pt modelId="{52BA38F4-F961-4CD2-8B37-D5CCAAD7349B}" type="parTrans" cxnId="{FD402A96-51C9-420D-8CE8-7127A40CBCE4}">
      <dgm:prSet/>
      <dgm:spPr/>
      <dgm:t>
        <a:bodyPr/>
        <a:lstStyle/>
        <a:p>
          <a:endParaRPr lang="ru-RU"/>
        </a:p>
      </dgm:t>
    </dgm:pt>
    <dgm:pt modelId="{AC037ECA-F8C0-4B0A-8A4F-A4D378010245}" type="sibTrans" cxnId="{FD402A96-51C9-420D-8CE8-7127A40CBCE4}">
      <dgm:prSet/>
      <dgm:spPr/>
      <dgm:t>
        <a:bodyPr/>
        <a:lstStyle/>
        <a:p>
          <a:endParaRPr lang="ru-RU"/>
        </a:p>
      </dgm:t>
    </dgm:pt>
    <dgm:pt modelId="{D14F75E7-327D-4CFD-A035-F6A6308BC10A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400" dirty="0" smtClean="0"/>
            <a:t>Закопать ямку с саженцем землёй</a:t>
          </a:r>
          <a:endParaRPr lang="ru-RU" sz="2400" dirty="0"/>
        </a:p>
      </dgm:t>
    </dgm:pt>
    <dgm:pt modelId="{B2B77AC8-B3CA-4C5A-A64C-973C4AA2CDCC}" type="parTrans" cxnId="{F41D4173-91F3-44EA-949D-9428EDDC996E}">
      <dgm:prSet/>
      <dgm:spPr/>
      <dgm:t>
        <a:bodyPr/>
        <a:lstStyle/>
        <a:p>
          <a:endParaRPr lang="ru-RU"/>
        </a:p>
      </dgm:t>
    </dgm:pt>
    <dgm:pt modelId="{27AE0E27-34D0-46AF-8C6F-664C301A19DF}" type="sibTrans" cxnId="{F41D4173-91F3-44EA-949D-9428EDDC996E}">
      <dgm:prSet/>
      <dgm:spPr/>
      <dgm:t>
        <a:bodyPr/>
        <a:lstStyle/>
        <a:p>
          <a:endParaRPr lang="ru-RU"/>
        </a:p>
      </dgm:t>
    </dgm:pt>
    <dgm:pt modelId="{C022A10B-BC85-4955-B732-D4DBAE3D853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400" dirty="0" smtClean="0"/>
            <a:t>Полить саженец водой</a:t>
          </a:r>
          <a:endParaRPr lang="ru-RU" sz="2400" dirty="0"/>
        </a:p>
      </dgm:t>
    </dgm:pt>
    <dgm:pt modelId="{D1324454-10A8-48F6-A31C-7FB5CFE92ED4}" type="parTrans" cxnId="{5C2E5974-4EB2-421D-9919-3B687B48A50F}">
      <dgm:prSet/>
      <dgm:spPr/>
      <dgm:t>
        <a:bodyPr/>
        <a:lstStyle/>
        <a:p>
          <a:endParaRPr lang="ru-RU"/>
        </a:p>
      </dgm:t>
    </dgm:pt>
    <dgm:pt modelId="{D9B620C0-F170-45A1-B47A-123944DE2A18}" type="sibTrans" cxnId="{5C2E5974-4EB2-421D-9919-3B687B48A50F}">
      <dgm:prSet/>
      <dgm:spPr/>
      <dgm:t>
        <a:bodyPr/>
        <a:lstStyle/>
        <a:p>
          <a:endParaRPr lang="ru-RU"/>
        </a:p>
      </dgm:t>
    </dgm:pt>
    <dgm:pt modelId="{67FD06EE-66BE-41EE-A751-17D46D5D2F2C}" type="pres">
      <dgm:prSet presAssocID="{BC50EB30-4A27-489B-B918-73931F81656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477C01-E120-40BF-92B4-FE04217D987D}" type="pres">
      <dgm:prSet presAssocID="{159D6D53-689A-48A6-8037-F3691343012E}" presName="linNode" presStyleCnt="0"/>
      <dgm:spPr/>
    </dgm:pt>
    <dgm:pt modelId="{66FB3284-06A3-4D2A-A232-E3A2BB0D35BD}" type="pres">
      <dgm:prSet presAssocID="{159D6D53-689A-48A6-8037-F3691343012E}" presName="parentText" presStyleLbl="node1" presStyleIdx="0" presStyleCnt="4" custLinFactY="128855" custLinFactNeighborX="-43298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5FEB3B-A1F6-4086-A05C-EBCE5DD287CE}" type="pres">
      <dgm:prSet presAssocID="{156EAD06-5908-4875-9238-58D1755C349A}" presName="sp" presStyleCnt="0"/>
      <dgm:spPr/>
    </dgm:pt>
    <dgm:pt modelId="{197AD824-2A83-471C-A465-E3C81DC65ACC}" type="pres">
      <dgm:prSet presAssocID="{FBC7D2D2-F399-47E2-A464-7AF63B6FC9F6}" presName="linNode" presStyleCnt="0"/>
      <dgm:spPr/>
    </dgm:pt>
    <dgm:pt modelId="{3BB9FD0F-848F-4C97-B540-DE1E57D1DD91}" type="pres">
      <dgm:prSet presAssocID="{FBC7D2D2-F399-47E2-A464-7AF63B6FC9F6}" presName="parentText" presStyleLbl="node1" presStyleIdx="1" presStyleCnt="4" custLinFactNeighborX="-43298" custLinFactNeighborY="188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F97E0A-6C57-4A45-9BAE-2C8151139F2F}" type="pres">
      <dgm:prSet presAssocID="{AC037ECA-F8C0-4B0A-8A4F-A4D378010245}" presName="sp" presStyleCnt="0"/>
      <dgm:spPr/>
    </dgm:pt>
    <dgm:pt modelId="{8CC54668-67E6-40B7-A4C1-E8290BBF2AF9}" type="pres">
      <dgm:prSet presAssocID="{D14F75E7-327D-4CFD-A035-F6A6308BC10A}" presName="linNode" presStyleCnt="0"/>
      <dgm:spPr/>
    </dgm:pt>
    <dgm:pt modelId="{515816BD-D3F5-4018-A039-1152390A7A15}" type="pres">
      <dgm:prSet presAssocID="{D14F75E7-327D-4CFD-A035-F6A6308BC10A}" presName="parentText" presStyleLbl="node1" presStyleIdx="2" presStyleCnt="4" custLinFactY="-100000" custLinFactNeighborX="-43298" custLinFactNeighborY="-1102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BCEB0E-8D30-438D-89FF-1E3775FB00A7}" type="pres">
      <dgm:prSet presAssocID="{27AE0E27-34D0-46AF-8C6F-664C301A19DF}" presName="sp" presStyleCnt="0"/>
      <dgm:spPr/>
    </dgm:pt>
    <dgm:pt modelId="{B717D897-B458-459B-A5E4-D5770B718015}" type="pres">
      <dgm:prSet presAssocID="{C022A10B-BC85-4955-B732-D4DBAE3D853D}" presName="linNode" presStyleCnt="0"/>
      <dgm:spPr/>
    </dgm:pt>
    <dgm:pt modelId="{F32C852C-46AF-4C3E-8C4C-E6B111528CCD}" type="pres">
      <dgm:prSet presAssocID="{C022A10B-BC85-4955-B732-D4DBAE3D853D}" presName="parentText" presStyleLbl="node1" presStyleIdx="3" presStyleCnt="4" custLinFactY="-6378" custLinFactNeighborX="-43580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4F7FE3E-CD67-4A47-B16F-204261F76A21}" type="presOf" srcId="{FBC7D2D2-F399-47E2-A464-7AF63B6FC9F6}" destId="{3BB9FD0F-848F-4C97-B540-DE1E57D1DD91}" srcOrd="0" destOrd="0" presId="urn:microsoft.com/office/officeart/2005/8/layout/vList5"/>
    <dgm:cxn modelId="{3276B3F7-71D8-43AB-A1B2-DE58746716C7}" type="presOf" srcId="{BC50EB30-4A27-489B-B918-73931F81656B}" destId="{67FD06EE-66BE-41EE-A751-17D46D5D2F2C}" srcOrd="0" destOrd="0" presId="urn:microsoft.com/office/officeart/2005/8/layout/vList5"/>
    <dgm:cxn modelId="{50257D3E-0776-43B8-8B4F-5BC580AAEAB4}" type="presOf" srcId="{159D6D53-689A-48A6-8037-F3691343012E}" destId="{66FB3284-06A3-4D2A-A232-E3A2BB0D35BD}" srcOrd="0" destOrd="0" presId="urn:microsoft.com/office/officeart/2005/8/layout/vList5"/>
    <dgm:cxn modelId="{FD402A96-51C9-420D-8CE8-7127A40CBCE4}" srcId="{BC50EB30-4A27-489B-B918-73931F81656B}" destId="{FBC7D2D2-F399-47E2-A464-7AF63B6FC9F6}" srcOrd="1" destOrd="0" parTransId="{52BA38F4-F961-4CD2-8B37-D5CCAAD7349B}" sibTransId="{AC037ECA-F8C0-4B0A-8A4F-A4D378010245}"/>
    <dgm:cxn modelId="{8956F1DD-F655-4022-8C53-191BDB2EEB13}" type="presOf" srcId="{C022A10B-BC85-4955-B732-D4DBAE3D853D}" destId="{F32C852C-46AF-4C3E-8C4C-E6B111528CCD}" srcOrd="0" destOrd="0" presId="urn:microsoft.com/office/officeart/2005/8/layout/vList5"/>
    <dgm:cxn modelId="{5F963098-91E7-437A-99E7-87715E91D296}" srcId="{BC50EB30-4A27-489B-B918-73931F81656B}" destId="{159D6D53-689A-48A6-8037-F3691343012E}" srcOrd="0" destOrd="0" parTransId="{91DA4D04-A985-436E-92F1-936D5D3672D9}" sibTransId="{156EAD06-5908-4875-9238-58D1755C349A}"/>
    <dgm:cxn modelId="{8EADAE59-A8F5-48B7-A716-E14F30A1E032}" type="presOf" srcId="{D14F75E7-327D-4CFD-A035-F6A6308BC10A}" destId="{515816BD-D3F5-4018-A039-1152390A7A15}" srcOrd="0" destOrd="0" presId="urn:microsoft.com/office/officeart/2005/8/layout/vList5"/>
    <dgm:cxn modelId="{5C2E5974-4EB2-421D-9919-3B687B48A50F}" srcId="{BC50EB30-4A27-489B-B918-73931F81656B}" destId="{C022A10B-BC85-4955-B732-D4DBAE3D853D}" srcOrd="3" destOrd="0" parTransId="{D1324454-10A8-48F6-A31C-7FB5CFE92ED4}" sibTransId="{D9B620C0-F170-45A1-B47A-123944DE2A18}"/>
    <dgm:cxn modelId="{F41D4173-91F3-44EA-949D-9428EDDC996E}" srcId="{BC50EB30-4A27-489B-B918-73931F81656B}" destId="{D14F75E7-327D-4CFD-A035-F6A6308BC10A}" srcOrd="2" destOrd="0" parTransId="{B2B77AC8-B3CA-4C5A-A64C-973C4AA2CDCC}" sibTransId="{27AE0E27-34D0-46AF-8C6F-664C301A19DF}"/>
    <dgm:cxn modelId="{5701448B-A90C-42C2-B4A8-5D5FFA9D88B3}" type="presParOf" srcId="{67FD06EE-66BE-41EE-A751-17D46D5D2F2C}" destId="{01477C01-E120-40BF-92B4-FE04217D987D}" srcOrd="0" destOrd="0" presId="urn:microsoft.com/office/officeart/2005/8/layout/vList5"/>
    <dgm:cxn modelId="{4CE423FF-177A-4A0E-8FC9-B8FBE9424F10}" type="presParOf" srcId="{01477C01-E120-40BF-92B4-FE04217D987D}" destId="{66FB3284-06A3-4D2A-A232-E3A2BB0D35BD}" srcOrd="0" destOrd="0" presId="urn:microsoft.com/office/officeart/2005/8/layout/vList5"/>
    <dgm:cxn modelId="{D26310E5-471E-4F70-8A82-6ACE93C7C946}" type="presParOf" srcId="{67FD06EE-66BE-41EE-A751-17D46D5D2F2C}" destId="{155FEB3B-A1F6-4086-A05C-EBCE5DD287CE}" srcOrd="1" destOrd="0" presId="urn:microsoft.com/office/officeart/2005/8/layout/vList5"/>
    <dgm:cxn modelId="{570ADAD9-C81E-4440-8983-413EF6525E96}" type="presParOf" srcId="{67FD06EE-66BE-41EE-A751-17D46D5D2F2C}" destId="{197AD824-2A83-471C-A465-E3C81DC65ACC}" srcOrd="2" destOrd="0" presId="urn:microsoft.com/office/officeart/2005/8/layout/vList5"/>
    <dgm:cxn modelId="{50AB1616-F80B-4A2C-9A7E-B753107669DC}" type="presParOf" srcId="{197AD824-2A83-471C-A465-E3C81DC65ACC}" destId="{3BB9FD0F-848F-4C97-B540-DE1E57D1DD91}" srcOrd="0" destOrd="0" presId="urn:microsoft.com/office/officeart/2005/8/layout/vList5"/>
    <dgm:cxn modelId="{A4B3CF5E-AC84-45EE-AB14-06068832BE2C}" type="presParOf" srcId="{67FD06EE-66BE-41EE-A751-17D46D5D2F2C}" destId="{78F97E0A-6C57-4A45-9BAE-2C8151139F2F}" srcOrd="3" destOrd="0" presId="urn:microsoft.com/office/officeart/2005/8/layout/vList5"/>
    <dgm:cxn modelId="{A2A32641-9A7E-4451-A040-79F98EA01AAF}" type="presParOf" srcId="{67FD06EE-66BE-41EE-A751-17D46D5D2F2C}" destId="{8CC54668-67E6-40B7-A4C1-E8290BBF2AF9}" srcOrd="4" destOrd="0" presId="urn:microsoft.com/office/officeart/2005/8/layout/vList5"/>
    <dgm:cxn modelId="{DDF27667-316E-4A21-A973-20E26845C45A}" type="presParOf" srcId="{8CC54668-67E6-40B7-A4C1-E8290BBF2AF9}" destId="{515816BD-D3F5-4018-A039-1152390A7A15}" srcOrd="0" destOrd="0" presId="urn:microsoft.com/office/officeart/2005/8/layout/vList5"/>
    <dgm:cxn modelId="{FB6AAAF8-6C51-4D7D-9154-3338AA2D7437}" type="presParOf" srcId="{67FD06EE-66BE-41EE-A751-17D46D5D2F2C}" destId="{B9BCEB0E-8D30-438D-89FF-1E3775FB00A7}" srcOrd="5" destOrd="0" presId="urn:microsoft.com/office/officeart/2005/8/layout/vList5"/>
    <dgm:cxn modelId="{1446A076-A37B-4D03-BC4D-03B4FDEC55D1}" type="presParOf" srcId="{67FD06EE-66BE-41EE-A751-17D46D5D2F2C}" destId="{B717D897-B458-459B-A5E4-D5770B718015}" srcOrd="6" destOrd="0" presId="urn:microsoft.com/office/officeart/2005/8/layout/vList5"/>
    <dgm:cxn modelId="{CFA6E4D1-4604-42D2-95F0-046996F0DDD5}" type="presParOf" srcId="{B717D897-B458-459B-A5E4-D5770B718015}" destId="{F32C852C-46AF-4C3E-8C4C-E6B111528CCD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B3284-06A3-4D2A-A232-E3A2BB0D35BD}">
      <dsp:nvSpPr>
        <dsp:cNvPr id="0" name=""/>
        <dsp:cNvSpPr/>
      </dsp:nvSpPr>
      <dsp:spPr>
        <a:xfrm>
          <a:off x="1450541" y="2601357"/>
          <a:ext cx="3181647" cy="824739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Выкопать в земле ямку</a:t>
          </a:r>
          <a:endParaRPr lang="ru-RU" sz="2400" kern="1200" dirty="0"/>
        </a:p>
      </dsp:txBody>
      <dsp:txXfrm>
        <a:off x="1490801" y="2641617"/>
        <a:ext cx="3101127" cy="744219"/>
      </dsp:txXfrm>
    </dsp:sp>
    <dsp:sp modelId="{3BB9FD0F-848F-4C97-B540-DE1E57D1DD91}">
      <dsp:nvSpPr>
        <dsp:cNvPr id="0" name=""/>
        <dsp:cNvSpPr/>
      </dsp:nvSpPr>
      <dsp:spPr>
        <a:xfrm>
          <a:off x="1450541" y="883245"/>
          <a:ext cx="3181647" cy="824739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Опустить в ямку саженец</a:t>
          </a:r>
          <a:endParaRPr lang="ru-RU" sz="2400" kern="1200" dirty="0"/>
        </a:p>
      </dsp:txBody>
      <dsp:txXfrm>
        <a:off x="1490801" y="923505"/>
        <a:ext cx="3101127" cy="744219"/>
      </dsp:txXfrm>
    </dsp:sp>
    <dsp:sp modelId="{515816BD-D3F5-4018-A039-1152390A7A15}">
      <dsp:nvSpPr>
        <dsp:cNvPr id="0" name=""/>
        <dsp:cNvSpPr/>
      </dsp:nvSpPr>
      <dsp:spPr>
        <a:xfrm>
          <a:off x="1450541" y="0"/>
          <a:ext cx="3181647" cy="824739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Закопать ямку с саженцем землёй</a:t>
          </a:r>
          <a:endParaRPr lang="ru-RU" sz="2400" kern="1200" dirty="0"/>
        </a:p>
      </dsp:txBody>
      <dsp:txXfrm>
        <a:off x="1490801" y="40260"/>
        <a:ext cx="3101127" cy="744219"/>
      </dsp:txXfrm>
    </dsp:sp>
    <dsp:sp modelId="{F32C852C-46AF-4C3E-8C4C-E6B111528CCD}">
      <dsp:nvSpPr>
        <dsp:cNvPr id="0" name=""/>
        <dsp:cNvSpPr/>
      </dsp:nvSpPr>
      <dsp:spPr>
        <a:xfrm>
          <a:off x="1441569" y="1722302"/>
          <a:ext cx="3181647" cy="824739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Полить саженец водой</a:t>
          </a:r>
          <a:endParaRPr lang="ru-RU" sz="2400" kern="1200" dirty="0"/>
        </a:p>
      </dsp:txBody>
      <dsp:txXfrm>
        <a:off x="1481829" y="1762562"/>
        <a:ext cx="3101127" cy="744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8A1ED-D846-4DEA-BF3E-FA23351ED1B9}" type="datetimeFigureOut">
              <a:rPr lang="ru-RU" smtClean="0"/>
              <a:t>28.10.2015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D701A-3F71-4F92-8A29-7C073549F2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088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5D3D74-76F7-424F-A3BE-54496D714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E2830-B4AC-4977-95DA-6F06D1A588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0300-83DB-45F3-A7CC-1E5D825E99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r>
              <a:rPr lang="ru-RU" smtClean="0"/>
              <a:t>Вставка клипа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CB1F824-8E83-4CFE-87F0-A272267821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7F252-CB70-4C40-8366-AE74FD2437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E88C3-3AFB-4E36-8C97-0872A7BCDF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66531-683D-4AC6-8DC6-C4AA0376B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B4CA8-8F4F-4CBA-885A-591DD0097A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E44D4-9C66-4602-9C4D-A7BBFC3AAE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DF0C2D-AC70-4CE6-B363-C65917AB62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EAD227-1C72-4BF8-AAF2-10D42F91AC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EFE41-0B53-43BB-8EBF-7F6112DF34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8FDC4C-5F75-46B8-9745-A4D283223D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9.jpeg"/><Relationship Id="rId7" Type="http://schemas.openxmlformats.org/officeDocument/2006/relationships/diagramColors" Target="../diagrams/colors1.xml"/><Relationship Id="rId2" Type="http://schemas.openxmlformats.org/officeDocument/2006/relationships/hyperlink" Target="http://bookszeus.files.wordpress.com/2010/09/book-thinker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/>
          <a:p>
            <a:r>
              <a:rPr lang="ru-RU" b="1" dirty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789040"/>
            <a:ext cx="7232650" cy="1752600"/>
          </a:xfrm>
        </p:spPr>
        <p:txBody>
          <a:bodyPr/>
          <a:lstStyle/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 информатики 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Филиала МОУ Богородской СШ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Нестиарской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ОШ Воскресенского района Нижегородской области</a:t>
            </a:r>
          </a:p>
          <a:p>
            <a:pPr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Зеленов Виктор Алексеевич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0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0" descr="j03441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313" y="2349500"/>
            <a:ext cx="3435350" cy="421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179512" y="295195"/>
            <a:ext cx="33528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/>
            <a:r>
              <a:rPr lang="ru-RU" sz="4000" b="1" i="1" dirty="0">
                <a:solidFill>
                  <a:schemeClr val="accent6"/>
                </a:solidFill>
                <a:cs typeface="Times New Roman" pitchFamily="18" charset="0"/>
              </a:rPr>
              <a:t>Пример:</a:t>
            </a:r>
          </a:p>
          <a:p>
            <a:pPr marL="457200" indent="-457200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Соберись </a:t>
            </a:r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школу</a:t>
            </a:r>
          </a:p>
          <a:p>
            <a:pPr marL="457200" indent="-457200"/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Собери портфель</a:t>
            </a:r>
          </a:p>
          <a:p>
            <a:pPr marL="457200" indent="-457200">
              <a:buFontTx/>
              <a:buAutoNum type="arabicPeriod"/>
            </a:pP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Конец</a:t>
            </a:r>
          </a:p>
          <a:p>
            <a:pPr marL="457200" indent="-457200">
              <a:buFontTx/>
              <a:buAutoNum type="arabicPeriod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Позавтракай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Умойся</a:t>
            </a:r>
          </a:p>
          <a:p>
            <a:pPr marL="457200" indent="-457200">
              <a:buFontTx/>
              <a:buAutoNum type="arabicPeriod"/>
            </a:pP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Встань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Начало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Оденься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457200" indent="-457200">
              <a:buFontTx/>
              <a:buAutoNum type="arabicPeriod"/>
            </a:pPr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Сделай </a:t>
            </a:r>
            <a:r>
              <a:rPr lang="ru-RU" b="1" dirty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pitchFamily="18" charset="0"/>
              </a:rPr>
              <a:t>зарядку</a:t>
            </a:r>
          </a:p>
          <a:p>
            <a:pPr marL="457200" indent="-457200">
              <a:buFontTx/>
              <a:buAutoNum type="arabicPeriod"/>
            </a:pPr>
            <a:endParaRPr lang="ru-RU" sz="2400" b="1" dirty="0"/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6228184" y="908720"/>
            <a:ext cx="1411560" cy="533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начало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5943600" y="24384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Сделай зарядку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943600" y="31242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Умойся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943600" y="37338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Оденься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5943600" y="43434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Позавтракай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943600" y="49530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Собери портфель</a:t>
            </a:r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6948264" y="14847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6948264" y="220486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6948264" y="292494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7020272" y="3573016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>
            <a:off x="7020272" y="4221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7020272" y="479715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84" name="Oval 20"/>
          <p:cNvSpPr>
            <a:spLocks noChangeArrowheads="1"/>
          </p:cNvSpPr>
          <p:nvPr/>
        </p:nvSpPr>
        <p:spPr bwMode="auto">
          <a:xfrm>
            <a:off x="6400800" y="5638800"/>
            <a:ext cx="1339552" cy="609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конец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7092280" y="537321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20" name="Picture 10" descr="j0236249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829550" y="5661248"/>
            <a:ext cx="1314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943600" y="1752600"/>
            <a:ext cx="2084784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Встань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 animBg="1"/>
      <p:bldP spid="11278" grpId="0" animBg="1"/>
      <p:bldP spid="11279" grpId="0" animBg="1"/>
      <p:bldP spid="11281" grpId="0" animBg="1"/>
      <p:bldP spid="11282" grpId="0" animBg="1"/>
      <p:bldP spid="11283" grpId="0" animBg="1"/>
      <p:bldP spid="11284" grpId="0" animBg="1"/>
      <p:bldP spid="11285" grpId="0" animBg="1"/>
      <p:bldP spid="112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50825" y="188913"/>
            <a:ext cx="8569325" cy="6337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" name="Freeform 6">
            <a:hlinkClick r:id="rId2" action="ppaction://hlinksldjump"/>
          </p:cNvPr>
          <p:cNvSpPr>
            <a:spLocks/>
          </p:cNvSpPr>
          <p:nvPr/>
        </p:nvSpPr>
        <p:spPr bwMode="auto">
          <a:xfrm rot="-3478139">
            <a:off x="874090" y="3844151"/>
            <a:ext cx="2406969" cy="2454968"/>
          </a:xfrm>
          <a:custGeom>
            <a:avLst/>
            <a:gdLst>
              <a:gd name="T0" fmla="*/ 915345652 w 1291"/>
              <a:gd name="T1" fmla="*/ 184168725 h 1155"/>
              <a:gd name="T2" fmla="*/ 538052053 w 1291"/>
              <a:gd name="T3" fmla="*/ 368337450 h 1155"/>
              <a:gd name="T4" fmla="*/ 203410755 w 1291"/>
              <a:gd name="T5" fmla="*/ 642343991 h 1155"/>
              <a:gd name="T6" fmla="*/ 68896412 w 1291"/>
              <a:gd name="T7" fmla="*/ 1037633905 h 1155"/>
              <a:gd name="T8" fmla="*/ 515086592 w 1291"/>
              <a:gd name="T9" fmla="*/ 1617092743 h 1155"/>
              <a:gd name="T10" fmla="*/ 757865876 w 1291"/>
              <a:gd name="T11" fmla="*/ 1796768243 h 1155"/>
              <a:gd name="T12" fmla="*/ 692249755 w 1291"/>
              <a:gd name="T13" fmla="*/ 2147483647 h 1155"/>
              <a:gd name="T14" fmla="*/ 669284294 w 1291"/>
              <a:gd name="T15" fmla="*/ 2147483647 h 1155"/>
              <a:gd name="T16" fmla="*/ 938311113 w 1291"/>
              <a:gd name="T17" fmla="*/ 2147483647 h 1155"/>
              <a:gd name="T18" fmla="*/ 1338568588 w 1291"/>
              <a:gd name="T19" fmla="*/ 2147483647 h 1155"/>
              <a:gd name="T20" fmla="*/ 1646963992 w 1291"/>
              <a:gd name="T21" fmla="*/ 2147483647 h 1155"/>
              <a:gd name="T22" fmla="*/ 2147483647 w 1291"/>
              <a:gd name="T23" fmla="*/ 2147483647 h 1155"/>
              <a:gd name="T24" fmla="*/ 2147483647 w 1291"/>
              <a:gd name="T25" fmla="*/ 2147483647 h 1155"/>
              <a:gd name="T26" fmla="*/ 2147483647 w 1291"/>
              <a:gd name="T27" fmla="*/ 2147483647 h 1155"/>
              <a:gd name="T28" fmla="*/ 2147483647 w 1291"/>
              <a:gd name="T29" fmla="*/ 2147483647 h 1155"/>
              <a:gd name="T30" fmla="*/ 2147483647 w 1291"/>
              <a:gd name="T31" fmla="*/ 2147483647 h 1155"/>
              <a:gd name="T32" fmla="*/ 2147483647 w 1291"/>
              <a:gd name="T33" fmla="*/ 2147483647 h 1155"/>
              <a:gd name="T34" fmla="*/ 2147483647 w 1291"/>
              <a:gd name="T35" fmla="*/ 2147483647 h 1155"/>
              <a:gd name="T36" fmla="*/ 2147483647 w 1291"/>
              <a:gd name="T37" fmla="*/ 2147483647 h 1155"/>
              <a:gd name="T38" fmla="*/ 2147483647 w 1291"/>
              <a:gd name="T39" fmla="*/ 2147483647 h 1155"/>
              <a:gd name="T40" fmla="*/ 2147483647 w 1291"/>
              <a:gd name="T41" fmla="*/ 2147483647 h 1155"/>
              <a:gd name="T42" fmla="*/ 2147483647 w 1291"/>
              <a:gd name="T43" fmla="*/ 2147483647 h 1155"/>
              <a:gd name="T44" fmla="*/ 2147483647 w 1291"/>
              <a:gd name="T45" fmla="*/ 2070774651 h 1155"/>
              <a:gd name="T46" fmla="*/ 2147483647 w 1291"/>
              <a:gd name="T47" fmla="*/ 1891099152 h 1155"/>
              <a:gd name="T48" fmla="*/ 2147483647 w 1291"/>
              <a:gd name="T49" fmla="*/ 1796768243 h 1155"/>
              <a:gd name="T50" fmla="*/ 2147483647 w 1291"/>
              <a:gd name="T51" fmla="*/ 1585649107 h 1155"/>
              <a:gd name="T52" fmla="*/ 2147483647 w 1291"/>
              <a:gd name="T53" fmla="*/ 1190359193 h 1155"/>
              <a:gd name="T54" fmla="*/ 2147483647 w 1291"/>
              <a:gd name="T55" fmla="*/ 1158915556 h 1155"/>
              <a:gd name="T56" fmla="*/ 2147483647 w 1291"/>
              <a:gd name="T57" fmla="*/ 1127471920 h 1155"/>
              <a:gd name="T58" fmla="*/ 2147483647 w 1291"/>
              <a:gd name="T59" fmla="*/ 1190359193 h 1155"/>
              <a:gd name="T60" fmla="*/ 2147483647 w 1291"/>
              <a:gd name="T61" fmla="*/ 1221802829 h 1155"/>
              <a:gd name="T62" fmla="*/ 2147483647 w 1291"/>
              <a:gd name="T63" fmla="*/ 795071133 h 1155"/>
              <a:gd name="T64" fmla="*/ 2147483647 w 1291"/>
              <a:gd name="T65" fmla="*/ 184168725 h 1155"/>
              <a:gd name="T66" fmla="*/ 1827409229 w 1291"/>
              <a:gd name="T67" fmla="*/ 368337450 h 1155"/>
              <a:gd name="T68" fmla="*/ 1538697212 w 1291"/>
              <a:gd name="T69" fmla="*/ 368337450 h 1155"/>
              <a:gd name="T70" fmla="*/ 1427150169 w 1291"/>
              <a:gd name="T71" fmla="*/ 184168725 h 1155"/>
              <a:gd name="T72" fmla="*/ 1138439963 w 1291"/>
              <a:gd name="T73" fmla="*/ 4491042 h 1155"/>
              <a:gd name="T74" fmla="*/ 980961999 w 1291"/>
              <a:gd name="T75" fmla="*/ 31443645 h 1155"/>
              <a:gd name="T76" fmla="*/ 938311113 w 1291"/>
              <a:gd name="T77" fmla="*/ 125774578 h 1155"/>
              <a:gd name="T78" fmla="*/ 915345652 w 1291"/>
              <a:gd name="T79" fmla="*/ 184168725 h 115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91"/>
              <a:gd name="T121" fmla="*/ 0 h 1155"/>
              <a:gd name="T122" fmla="*/ 1291 w 1291"/>
              <a:gd name="T123" fmla="*/ 1155 h 115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91" h="1155">
                <a:moveTo>
                  <a:pt x="279" y="41"/>
                </a:moveTo>
                <a:cubicBezTo>
                  <a:pt x="241" y="54"/>
                  <a:pt x="203" y="74"/>
                  <a:pt x="164" y="82"/>
                </a:cubicBezTo>
                <a:cubicBezTo>
                  <a:pt x="129" y="103"/>
                  <a:pt x="94" y="118"/>
                  <a:pt x="62" y="143"/>
                </a:cubicBezTo>
                <a:cubicBezTo>
                  <a:pt x="52" y="173"/>
                  <a:pt x="39" y="206"/>
                  <a:pt x="21" y="231"/>
                </a:cubicBezTo>
                <a:cubicBezTo>
                  <a:pt x="0" y="349"/>
                  <a:pt x="64" y="333"/>
                  <a:pt x="157" y="360"/>
                </a:cubicBezTo>
                <a:cubicBezTo>
                  <a:pt x="182" y="375"/>
                  <a:pt x="207" y="384"/>
                  <a:pt x="231" y="400"/>
                </a:cubicBezTo>
                <a:cubicBezTo>
                  <a:pt x="227" y="458"/>
                  <a:pt x="222" y="496"/>
                  <a:pt x="211" y="549"/>
                </a:cubicBezTo>
                <a:cubicBezTo>
                  <a:pt x="209" y="617"/>
                  <a:pt x="208" y="685"/>
                  <a:pt x="204" y="753"/>
                </a:cubicBezTo>
                <a:cubicBezTo>
                  <a:pt x="200" y="825"/>
                  <a:pt x="208" y="863"/>
                  <a:pt x="286" y="881"/>
                </a:cubicBezTo>
                <a:cubicBezTo>
                  <a:pt x="326" y="890"/>
                  <a:pt x="368" y="887"/>
                  <a:pt x="408" y="895"/>
                </a:cubicBezTo>
                <a:cubicBezTo>
                  <a:pt x="539" y="922"/>
                  <a:pt x="397" y="899"/>
                  <a:pt x="502" y="915"/>
                </a:cubicBezTo>
                <a:cubicBezTo>
                  <a:pt x="561" y="935"/>
                  <a:pt x="631" y="969"/>
                  <a:pt x="665" y="1024"/>
                </a:cubicBezTo>
                <a:cubicBezTo>
                  <a:pt x="676" y="1078"/>
                  <a:pt x="666" y="1129"/>
                  <a:pt x="733" y="1139"/>
                </a:cubicBezTo>
                <a:cubicBezTo>
                  <a:pt x="764" y="1144"/>
                  <a:pt x="796" y="1144"/>
                  <a:pt x="828" y="1146"/>
                </a:cubicBezTo>
                <a:cubicBezTo>
                  <a:pt x="1019" y="1140"/>
                  <a:pt x="988" y="1155"/>
                  <a:pt x="1106" y="1125"/>
                </a:cubicBezTo>
                <a:cubicBezTo>
                  <a:pt x="1131" y="1119"/>
                  <a:pt x="1155" y="1112"/>
                  <a:pt x="1180" y="1105"/>
                </a:cubicBezTo>
                <a:cubicBezTo>
                  <a:pt x="1189" y="1103"/>
                  <a:pt x="1207" y="1098"/>
                  <a:pt x="1207" y="1098"/>
                </a:cubicBezTo>
                <a:cubicBezTo>
                  <a:pt x="1231" y="1065"/>
                  <a:pt x="1251" y="1039"/>
                  <a:pt x="1268" y="1003"/>
                </a:cubicBezTo>
                <a:cubicBezTo>
                  <a:pt x="1270" y="990"/>
                  <a:pt x="1272" y="976"/>
                  <a:pt x="1275" y="963"/>
                </a:cubicBezTo>
                <a:cubicBezTo>
                  <a:pt x="1279" y="943"/>
                  <a:pt x="1288" y="902"/>
                  <a:pt x="1288" y="902"/>
                </a:cubicBezTo>
                <a:cubicBezTo>
                  <a:pt x="1282" y="776"/>
                  <a:pt x="1291" y="763"/>
                  <a:pt x="1228" y="678"/>
                </a:cubicBezTo>
                <a:cubicBezTo>
                  <a:pt x="1217" y="634"/>
                  <a:pt x="1198" y="594"/>
                  <a:pt x="1187" y="549"/>
                </a:cubicBezTo>
                <a:cubicBezTo>
                  <a:pt x="1194" y="518"/>
                  <a:pt x="1199" y="489"/>
                  <a:pt x="1214" y="461"/>
                </a:cubicBezTo>
                <a:cubicBezTo>
                  <a:pt x="1222" y="447"/>
                  <a:pt x="1232" y="434"/>
                  <a:pt x="1241" y="421"/>
                </a:cubicBezTo>
                <a:cubicBezTo>
                  <a:pt x="1246" y="414"/>
                  <a:pt x="1255" y="400"/>
                  <a:pt x="1255" y="400"/>
                </a:cubicBezTo>
                <a:cubicBezTo>
                  <a:pt x="1253" y="384"/>
                  <a:pt x="1255" y="367"/>
                  <a:pt x="1248" y="353"/>
                </a:cubicBezTo>
                <a:cubicBezTo>
                  <a:pt x="1245" y="346"/>
                  <a:pt x="1162" y="272"/>
                  <a:pt x="1146" y="265"/>
                </a:cubicBezTo>
                <a:cubicBezTo>
                  <a:pt x="1134" y="260"/>
                  <a:pt x="1119" y="260"/>
                  <a:pt x="1106" y="258"/>
                </a:cubicBezTo>
                <a:cubicBezTo>
                  <a:pt x="1065" y="231"/>
                  <a:pt x="1084" y="237"/>
                  <a:pt x="1004" y="251"/>
                </a:cubicBezTo>
                <a:cubicBezTo>
                  <a:pt x="990" y="253"/>
                  <a:pt x="977" y="260"/>
                  <a:pt x="963" y="265"/>
                </a:cubicBezTo>
                <a:cubicBezTo>
                  <a:pt x="956" y="267"/>
                  <a:pt x="943" y="272"/>
                  <a:pt x="943" y="272"/>
                </a:cubicBezTo>
                <a:cubicBezTo>
                  <a:pt x="931" y="237"/>
                  <a:pt x="897" y="207"/>
                  <a:pt x="875" y="177"/>
                </a:cubicBezTo>
                <a:cubicBezTo>
                  <a:pt x="843" y="133"/>
                  <a:pt x="829" y="60"/>
                  <a:pt x="773" y="41"/>
                </a:cubicBezTo>
                <a:cubicBezTo>
                  <a:pt x="699" y="51"/>
                  <a:pt x="632" y="75"/>
                  <a:pt x="557" y="82"/>
                </a:cubicBezTo>
                <a:cubicBezTo>
                  <a:pt x="523" y="89"/>
                  <a:pt x="507" y="96"/>
                  <a:pt x="469" y="82"/>
                </a:cubicBezTo>
                <a:cubicBezTo>
                  <a:pt x="443" y="72"/>
                  <a:pt x="453" y="56"/>
                  <a:pt x="435" y="41"/>
                </a:cubicBezTo>
                <a:cubicBezTo>
                  <a:pt x="412" y="22"/>
                  <a:pt x="376" y="10"/>
                  <a:pt x="347" y="1"/>
                </a:cubicBezTo>
                <a:cubicBezTo>
                  <a:pt x="331" y="3"/>
                  <a:pt x="314" y="0"/>
                  <a:pt x="299" y="7"/>
                </a:cubicBezTo>
                <a:cubicBezTo>
                  <a:pt x="291" y="10"/>
                  <a:pt x="292" y="23"/>
                  <a:pt x="286" y="28"/>
                </a:cubicBezTo>
                <a:cubicBezTo>
                  <a:pt x="270" y="41"/>
                  <a:pt x="251" y="27"/>
                  <a:pt x="279" y="41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rgbClr val="9888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 rot="-2802714">
            <a:off x="3141944" y="39047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 rot="8486413">
            <a:off x="6369104" y="494690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Freeform 5">
            <a:hlinkClick r:id="rId3" action="ppaction://hlinksldjump"/>
          </p:cNvPr>
          <p:cNvSpPr>
            <a:spLocks/>
          </p:cNvSpPr>
          <p:nvPr/>
        </p:nvSpPr>
        <p:spPr bwMode="auto">
          <a:xfrm>
            <a:off x="468699" y="1281025"/>
            <a:ext cx="2232050" cy="2119312"/>
          </a:xfrm>
          <a:custGeom>
            <a:avLst/>
            <a:gdLst>
              <a:gd name="T0" fmla="*/ 87313 w 1215"/>
              <a:gd name="T1" fmla="*/ 549275 h 1335"/>
              <a:gd name="T2" fmla="*/ 44450 w 1215"/>
              <a:gd name="T3" fmla="*/ 720725 h 1335"/>
              <a:gd name="T4" fmla="*/ 55563 w 1215"/>
              <a:gd name="T5" fmla="*/ 785812 h 1335"/>
              <a:gd name="T6" fmla="*/ 98425 w 1215"/>
              <a:gd name="T7" fmla="*/ 817562 h 1335"/>
              <a:gd name="T8" fmla="*/ 174625 w 1215"/>
              <a:gd name="T9" fmla="*/ 893762 h 1335"/>
              <a:gd name="T10" fmla="*/ 260350 w 1215"/>
              <a:gd name="T11" fmla="*/ 947737 h 1335"/>
              <a:gd name="T12" fmla="*/ 238125 w 1215"/>
              <a:gd name="T13" fmla="*/ 1216025 h 1335"/>
              <a:gd name="T14" fmla="*/ 174625 w 1215"/>
              <a:gd name="T15" fmla="*/ 1270000 h 1335"/>
              <a:gd name="T16" fmla="*/ 98425 w 1215"/>
              <a:gd name="T17" fmla="*/ 1344612 h 1335"/>
              <a:gd name="T18" fmla="*/ 1588 w 1215"/>
              <a:gd name="T19" fmla="*/ 1549399 h 1335"/>
              <a:gd name="T20" fmla="*/ 12700 w 1215"/>
              <a:gd name="T21" fmla="*/ 1689100 h 1335"/>
              <a:gd name="T22" fmla="*/ 44450 w 1215"/>
              <a:gd name="T23" fmla="*/ 1711325 h 1335"/>
              <a:gd name="T24" fmla="*/ 334963 w 1215"/>
              <a:gd name="T25" fmla="*/ 1817687 h 1335"/>
              <a:gd name="T26" fmla="*/ 679450 w 1215"/>
              <a:gd name="T27" fmla="*/ 2119312 h 1335"/>
              <a:gd name="T28" fmla="*/ 1303338 w 1215"/>
              <a:gd name="T29" fmla="*/ 1797050 h 1335"/>
              <a:gd name="T30" fmla="*/ 1292225 w 1215"/>
              <a:gd name="T31" fmla="*/ 1711325 h 1335"/>
              <a:gd name="T32" fmla="*/ 1281113 w 1215"/>
              <a:gd name="T33" fmla="*/ 1668462 h 1335"/>
              <a:gd name="T34" fmla="*/ 1411288 w 1215"/>
              <a:gd name="T35" fmla="*/ 1560512 h 1335"/>
              <a:gd name="T36" fmla="*/ 1485900 w 1215"/>
              <a:gd name="T37" fmla="*/ 1506537 h 1335"/>
              <a:gd name="T38" fmla="*/ 1658938 w 1215"/>
              <a:gd name="T39" fmla="*/ 1463675 h 1335"/>
              <a:gd name="T40" fmla="*/ 1819276 w 1215"/>
              <a:gd name="T41" fmla="*/ 1355725 h 1335"/>
              <a:gd name="T42" fmla="*/ 1895476 w 1215"/>
              <a:gd name="T43" fmla="*/ 1258887 h 1335"/>
              <a:gd name="T44" fmla="*/ 1927226 w 1215"/>
              <a:gd name="T45" fmla="*/ 1119187 h 1335"/>
              <a:gd name="T46" fmla="*/ 1906588 w 1215"/>
              <a:gd name="T47" fmla="*/ 871537 h 1335"/>
              <a:gd name="T48" fmla="*/ 1454150 w 1215"/>
              <a:gd name="T49" fmla="*/ 666750 h 1335"/>
              <a:gd name="T50" fmla="*/ 1281113 w 1215"/>
              <a:gd name="T51" fmla="*/ 635000 h 1335"/>
              <a:gd name="T52" fmla="*/ 1206500 w 1215"/>
              <a:gd name="T53" fmla="*/ 506412 h 1335"/>
              <a:gd name="T54" fmla="*/ 969963 w 1215"/>
              <a:gd name="T55" fmla="*/ 0 h 1335"/>
              <a:gd name="T56" fmla="*/ 884238 w 1215"/>
              <a:gd name="T57" fmla="*/ 11112 h 1335"/>
              <a:gd name="T58" fmla="*/ 765175 w 1215"/>
              <a:gd name="T59" fmla="*/ 96837 h 1335"/>
              <a:gd name="T60" fmla="*/ 593725 w 1215"/>
              <a:gd name="T61" fmla="*/ 161925 h 1335"/>
              <a:gd name="T62" fmla="*/ 442913 w 1215"/>
              <a:gd name="T63" fmla="*/ 150812 h 1335"/>
              <a:gd name="T64" fmla="*/ 323850 w 1215"/>
              <a:gd name="T65" fmla="*/ 85725 h 1335"/>
              <a:gd name="T66" fmla="*/ 66675 w 1215"/>
              <a:gd name="T67" fmla="*/ 236537 h 1335"/>
              <a:gd name="T68" fmla="*/ 33338 w 1215"/>
              <a:gd name="T69" fmla="*/ 312737 h 1335"/>
              <a:gd name="T70" fmla="*/ 1588 w 1215"/>
              <a:gd name="T71" fmla="*/ 398462 h 1335"/>
              <a:gd name="T72" fmla="*/ 12700 w 1215"/>
              <a:gd name="T73" fmla="*/ 495300 h 1335"/>
              <a:gd name="T74" fmla="*/ 87313 w 1215"/>
              <a:gd name="T75" fmla="*/ 549275 h 133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215"/>
              <a:gd name="T115" fmla="*/ 0 h 1335"/>
              <a:gd name="T116" fmla="*/ 1215 w 1215"/>
              <a:gd name="T117" fmla="*/ 1335 h 133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215" h="1335">
                <a:moveTo>
                  <a:pt x="55" y="346"/>
                </a:moveTo>
                <a:cubicBezTo>
                  <a:pt x="50" y="398"/>
                  <a:pt x="50" y="412"/>
                  <a:pt x="28" y="454"/>
                </a:cubicBezTo>
                <a:cubicBezTo>
                  <a:pt x="30" y="468"/>
                  <a:pt x="28" y="483"/>
                  <a:pt x="35" y="495"/>
                </a:cubicBezTo>
                <a:cubicBezTo>
                  <a:pt x="40" y="505"/>
                  <a:pt x="54" y="507"/>
                  <a:pt x="62" y="515"/>
                </a:cubicBezTo>
                <a:cubicBezTo>
                  <a:pt x="79" y="530"/>
                  <a:pt x="91" y="551"/>
                  <a:pt x="110" y="563"/>
                </a:cubicBezTo>
                <a:cubicBezTo>
                  <a:pt x="128" y="574"/>
                  <a:pt x="164" y="597"/>
                  <a:pt x="164" y="597"/>
                </a:cubicBezTo>
                <a:cubicBezTo>
                  <a:pt x="203" y="649"/>
                  <a:pt x="205" y="719"/>
                  <a:pt x="150" y="766"/>
                </a:cubicBezTo>
                <a:cubicBezTo>
                  <a:pt x="137" y="777"/>
                  <a:pt x="123" y="788"/>
                  <a:pt x="110" y="800"/>
                </a:cubicBezTo>
                <a:cubicBezTo>
                  <a:pt x="94" y="815"/>
                  <a:pt x="62" y="847"/>
                  <a:pt x="62" y="847"/>
                </a:cubicBezTo>
                <a:cubicBezTo>
                  <a:pt x="39" y="894"/>
                  <a:pt x="12" y="924"/>
                  <a:pt x="1" y="976"/>
                </a:cubicBezTo>
                <a:cubicBezTo>
                  <a:pt x="3" y="1005"/>
                  <a:pt x="0" y="1036"/>
                  <a:pt x="8" y="1064"/>
                </a:cubicBezTo>
                <a:cubicBezTo>
                  <a:pt x="10" y="1072"/>
                  <a:pt x="22" y="1073"/>
                  <a:pt x="28" y="1078"/>
                </a:cubicBezTo>
                <a:cubicBezTo>
                  <a:pt x="85" y="1121"/>
                  <a:pt x="141" y="1132"/>
                  <a:pt x="211" y="1145"/>
                </a:cubicBezTo>
                <a:cubicBezTo>
                  <a:pt x="307" y="1195"/>
                  <a:pt x="327" y="1300"/>
                  <a:pt x="428" y="1335"/>
                </a:cubicBezTo>
                <a:cubicBezTo>
                  <a:pt x="553" y="1309"/>
                  <a:pt x="746" y="1239"/>
                  <a:pt x="821" y="1132"/>
                </a:cubicBezTo>
                <a:cubicBezTo>
                  <a:pt x="819" y="1114"/>
                  <a:pt x="817" y="1096"/>
                  <a:pt x="814" y="1078"/>
                </a:cubicBezTo>
                <a:cubicBezTo>
                  <a:pt x="812" y="1069"/>
                  <a:pt x="805" y="1060"/>
                  <a:pt x="807" y="1051"/>
                </a:cubicBezTo>
                <a:cubicBezTo>
                  <a:pt x="817" y="1013"/>
                  <a:pt x="861" y="999"/>
                  <a:pt x="889" y="983"/>
                </a:cubicBezTo>
                <a:cubicBezTo>
                  <a:pt x="906" y="973"/>
                  <a:pt x="920" y="960"/>
                  <a:pt x="936" y="949"/>
                </a:cubicBezTo>
                <a:cubicBezTo>
                  <a:pt x="960" y="931"/>
                  <a:pt x="1017" y="927"/>
                  <a:pt x="1045" y="922"/>
                </a:cubicBezTo>
                <a:cubicBezTo>
                  <a:pt x="1079" y="904"/>
                  <a:pt x="1123" y="883"/>
                  <a:pt x="1146" y="854"/>
                </a:cubicBezTo>
                <a:cubicBezTo>
                  <a:pt x="1162" y="834"/>
                  <a:pt x="1194" y="793"/>
                  <a:pt x="1194" y="793"/>
                </a:cubicBezTo>
                <a:cubicBezTo>
                  <a:pt x="1203" y="765"/>
                  <a:pt x="1215" y="735"/>
                  <a:pt x="1214" y="705"/>
                </a:cubicBezTo>
                <a:cubicBezTo>
                  <a:pt x="1212" y="653"/>
                  <a:pt x="1210" y="600"/>
                  <a:pt x="1201" y="549"/>
                </a:cubicBezTo>
                <a:cubicBezTo>
                  <a:pt x="1180" y="426"/>
                  <a:pt x="1009" y="427"/>
                  <a:pt x="916" y="420"/>
                </a:cubicBezTo>
                <a:cubicBezTo>
                  <a:pt x="879" y="414"/>
                  <a:pt x="842" y="412"/>
                  <a:pt x="807" y="400"/>
                </a:cubicBezTo>
                <a:cubicBezTo>
                  <a:pt x="776" y="378"/>
                  <a:pt x="769" y="355"/>
                  <a:pt x="760" y="319"/>
                </a:cubicBezTo>
                <a:cubicBezTo>
                  <a:pt x="754" y="188"/>
                  <a:pt x="763" y="40"/>
                  <a:pt x="611" y="0"/>
                </a:cubicBezTo>
                <a:cubicBezTo>
                  <a:pt x="593" y="2"/>
                  <a:pt x="574" y="1"/>
                  <a:pt x="557" y="7"/>
                </a:cubicBezTo>
                <a:cubicBezTo>
                  <a:pt x="550" y="10"/>
                  <a:pt x="493" y="55"/>
                  <a:pt x="482" y="61"/>
                </a:cubicBezTo>
                <a:cubicBezTo>
                  <a:pt x="448" y="80"/>
                  <a:pt x="411" y="89"/>
                  <a:pt x="374" y="102"/>
                </a:cubicBezTo>
                <a:cubicBezTo>
                  <a:pt x="342" y="100"/>
                  <a:pt x="310" y="103"/>
                  <a:pt x="279" y="95"/>
                </a:cubicBezTo>
                <a:cubicBezTo>
                  <a:pt x="252" y="87"/>
                  <a:pt x="231" y="63"/>
                  <a:pt x="204" y="54"/>
                </a:cubicBezTo>
                <a:cubicBezTo>
                  <a:pt x="138" y="63"/>
                  <a:pt x="83" y="94"/>
                  <a:pt x="42" y="149"/>
                </a:cubicBezTo>
                <a:cubicBezTo>
                  <a:pt x="24" y="219"/>
                  <a:pt x="48" y="137"/>
                  <a:pt x="21" y="197"/>
                </a:cubicBezTo>
                <a:cubicBezTo>
                  <a:pt x="13" y="214"/>
                  <a:pt x="1" y="251"/>
                  <a:pt x="1" y="251"/>
                </a:cubicBezTo>
                <a:cubicBezTo>
                  <a:pt x="3" y="271"/>
                  <a:pt x="2" y="293"/>
                  <a:pt x="8" y="312"/>
                </a:cubicBezTo>
                <a:cubicBezTo>
                  <a:pt x="9" y="316"/>
                  <a:pt x="80" y="393"/>
                  <a:pt x="55" y="346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22"/>
          <p:cNvSpPr txBox="1">
            <a:spLocks noChangeArrowheads="1"/>
          </p:cNvSpPr>
          <p:nvPr/>
        </p:nvSpPr>
        <p:spPr bwMode="auto">
          <a:xfrm>
            <a:off x="395536" y="1851845"/>
            <a:ext cx="2130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 остров «Повторение»</a:t>
            </a:r>
          </a:p>
        </p:txBody>
      </p:sp>
      <p:sp>
        <p:nvSpPr>
          <p:cNvPr id="1034" name="AutoShape 23"/>
          <p:cNvSpPr>
            <a:spLocks noChangeArrowheads="1"/>
          </p:cNvSpPr>
          <p:nvPr/>
        </p:nvSpPr>
        <p:spPr bwMode="auto">
          <a:xfrm rot="4101334">
            <a:off x="605072" y="100943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1116656" y="4212937"/>
            <a:ext cx="1944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«Линейный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38" name="Freeform 35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343429" y="1492023"/>
            <a:ext cx="3024485" cy="1656779"/>
          </a:xfrm>
          <a:custGeom>
            <a:avLst/>
            <a:gdLst>
              <a:gd name="T0" fmla="*/ 309980083 w 1851"/>
              <a:gd name="T1" fmla="*/ 57962790 h 1355"/>
              <a:gd name="T2" fmla="*/ 1607859934 w 1851"/>
              <a:gd name="T3" fmla="*/ 126007787 h 1355"/>
              <a:gd name="T4" fmla="*/ 2147483647 w 1851"/>
              <a:gd name="T5" fmla="*/ 110886859 h 1355"/>
              <a:gd name="T6" fmla="*/ 2147483647 w 1851"/>
              <a:gd name="T7" fmla="*/ 7559674 h 1355"/>
              <a:gd name="T8" fmla="*/ 2147483647 w 1851"/>
              <a:gd name="T9" fmla="*/ 25201554 h 1355"/>
              <a:gd name="T10" fmla="*/ 2147483647 w 1851"/>
              <a:gd name="T11" fmla="*/ 126007787 h 1355"/>
              <a:gd name="T12" fmla="*/ 2147483647 w 1851"/>
              <a:gd name="T13" fmla="*/ 297378360 h 1355"/>
              <a:gd name="T14" fmla="*/ 2147483647 w 1851"/>
              <a:gd name="T15" fmla="*/ 400703912 h 1355"/>
              <a:gd name="T16" fmla="*/ 2147483647 w 1851"/>
              <a:gd name="T17" fmla="*/ 572074534 h 1355"/>
              <a:gd name="T18" fmla="*/ 2147483647 w 1851"/>
              <a:gd name="T19" fmla="*/ 657759796 h 1355"/>
              <a:gd name="T20" fmla="*/ 2147483647 w 1851"/>
              <a:gd name="T21" fmla="*/ 708162891 h 1355"/>
              <a:gd name="T22" fmla="*/ 2147483647 w 1851"/>
              <a:gd name="T23" fmla="*/ 758565986 h 1355"/>
              <a:gd name="T24" fmla="*/ 2147483647 w 1851"/>
              <a:gd name="T25" fmla="*/ 808969081 h 1355"/>
              <a:gd name="T26" fmla="*/ 2147483647 w 1851"/>
              <a:gd name="T27" fmla="*/ 844251446 h 1355"/>
              <a:gd name="T28" fmla="*/ 2147483647 w 1851"/>
              <a:gd name="T29" fmla="*/ 997981680 h 1355"/>
              <a:gd name="T30" fmla="*/ 2147483647 w 1851"/>
              <a:gd name="T31" fmla="*/ 1441528917 h 1355"/>
              <a:gd name="T32" fmla="*/ 2147483647 w 1851"/>
              <a:gd name="T33" fmla="*/ 1937999007 h 1355"/>
              <a:gd name="T34" fmla="*/ 2147483647 w 1851"/>
              <a:gd name="T35" fmla="*/ 2147483647 h 1355"/>
              <a:gd name="T36" fmla="*/ 2147483647 w 1851"/>
              <a:gd name="T37" fmla="*/ 2147483647 h 1355"/>
              <a:gd name="T38" fmla="*/ 2147483647 w 1851"/>
              <a:gd name="T39" fmla="*/ 2147483647 h 1355"/>
              <a:gd name="T40" fmla="*/ 2147483647 w 1851"/>
              <a:gd name="T41" fmla="*/ 2147483647 h 1355"/>
              <a:gd name="T42" fmla="*/ 2147483647 w 1851"/>
              <a:gd name="T43" fmla="*/ 2147483647 h 1355"/>
              <a:gd name="T44" fmla="*/ 2147483647 w 1851"/>
              <a:gd name="T45" fmla="*/ 2147483647 h 1355"/>
              <a:gd name="T46" fmla="*/ 2147483647 w 1851"/>
              <a:gd name="T47" fmla="*/ 2147483647 h 1355"/>
              <a:gd name="T48" fmla="*/ 2147483647 w 1851"/>
              <a:gd name="T49" fmla="*/ 2147483647 h 1355"/>
              <a:gd name="T50" fmla="*/ 2147483647 w 1851"/>
              <a:gd name="T51" fmla="*/ 2147483647 h 1355"/>
              <a:gd name="T52" fmla="*/ 2147483647 w 1851"/>
              <a:gd name="T53" fmla="*/ 2147483647 h 1355"/>
              <a:gd name="T54" fmla="*/ 2147483647 w 1851"/>
              <a:gd name="T55" fmla="*/ 2147483647 h 1355"/>
              <a:gd name="T56" fmla="*/ 2147483647 w 1851"/>
              <a:gd name="T57" fmla="*/ 2147483647 h 1355"/>
              <a:gd name="T58" fmla="*/ 2101810909 w 1851"/>
              <a:gd name="T59" fmla="*/ 2147483647 h 1355"/>
              <a:gd name="T60" fmla="*/ 1847275946 w 1851"/>
              <a:gd name="T61" fmla="*/ 2147483647 h 1355"/>
              <a:gd name="T62" fmla="*/ 1658263054 w 1851"/>
              <a:gd name="T63" fmla="*/ 2147483647 h 1355"/>
              <a:gd name="T64" fmla="*/ 1386086205 w 1851"/>
              <a:gd name="T65" fmla="*/ 2147483647 h 1355"/>
              <a:gd name="T66" fmla="*/ 1111389993 w 1851"/>
              <a:gd name="T67" fmla="*/ 2147483647 h 1355"/>
              <a:gd name="T68" fmla="*/ 942538746 w 1851"/>
              <a:gd name="T69" fmla="*/ 2147483647 h 1355"/>
              <a:gd name="T70" fmla="*/ 771167939 w 1851"/>
              <a:gd name="T71" fmla="*/ 2147483647 h 1355"/>
              <a:gd name="T72" fmla="*/ 667842336 w 1851"/>
              <a:gd name="T73" fmla="*/ 2147483647 h 1355"/>
              <a:gd name="T74" fmla="*/ 514112025 w 1851"/>
              <a:gd name="T75" fmla="*/ 2147483647 h 1355"/>
              <a:gd name="T76" fmla="*/ 446068607 w 1851"/>
              <a:gd name="T77" fmla="*/ 2147483647 h 1355"/>
              <a:gd name="T78" fmla="*/ 463708905 w 1851"/>
              <a:gd name="T79" fmla="*/ 2023684269 h 1355"/>
              <a:gd name="T80" fmla="*/ 498991089 w 1851"/>
              <a:gd name="T81" fmla="*/ 1852313746 h 1355"/>
              <a:gd name="T82" fmla="*/ 378023501 w 1851"/>
              <a:gd name="T83" fmla="*/ 1494451373 h 1355"/>
              <a:gd name="T84" fmla="*/ 224294778 w 1851"/>
              <a:gd name="T85" fmla="*/ 1270158394 h 1355"/>
              <a:gd name="T86" fmla="*/ 156249722 w 1851"/>
              <a:gd name="T87" fmla="*/ 1169352204 h 1355"/>
              <a:gd name="T88" fmla="*/ 88206279 w 1851"/>
              <a:gd name="T89" fmla="*/ 879533613 h 1355"/>
              <a:gd name="T90" fmla="*/ 70564393 w 1851"/>
              <a:gd name="T91" fmla="*/ 350300817 h 1355"/>
              <a:gd name="T92" fmla="*/ 120967538 w 1851"/>
              <a:gd name="T93" fmla="*/ 93244957 h 1355"/>
              <a:gd name="T94" fmla="*/ 428426721 w 1851"/>
              <a:gd name="T95" fmla="*/ 42841850 h 13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51"/>
              <a:gd name="T145" fmla="*/ 0 h 1355"/>
              <a:gd name="T146" fmla="*/ 1851 w 1851"/>
              <a:gd name="T147" fmla="*/ 1355 h 13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51" h="1355">
                <a:moveTo>
                  <a:pt x="123" y="23"/>
                </a:moveTo>
                <a:cubicBezTo>
                  <a:pt x="353" y="27"/>
                  <a:pt x="451" y="32"/>
                  <a:pt x="638" y="50"/>
                </a:cubicBezTo>
                <a:cubicBezTo>
                  <a:pt x="710" y="48"/>
                  <a:pt x="783" y="48"/>
                  <a:pt x="855" y="44"/>
                </a:cubicBezTo>
                <a:cubicBezTo>
                  <a:pt x="917" y="41"/>
                  <a:pt x="975" y="11"/>
                  <a:pt x="1038" y="3"/>
                </a:cubicBezTo>
                <a:cubicBezTo>
                  <a:pt x="1067" y="5"/>
                  <a:pt x="1098" y="0"/>
                  <a:pt x="1126" y="10"/>
                </a:cubicBezTo>
                <a:cubicBezTo>
                  <a:pt x="1144" y="17"/>
                  <a:pt x="1167" y="50"/>
                  <a:pt x="1167" y="50"/>
                </a:cubicBezTo>
                <a:cubicBezTo>
                  <a:pt x="1174" y="75"/>
                  <a:pt x="1184" y="94"/>
                  <a:pt x="1194" y="118"/>
                </a:cubicBezTo>
                <a:cubicBezTo>
                  <a:pt x="1196" y="122"/>
                  <a:pt x="1204" y="155"/>
                  <a:pt x="1207" y="159"/>
                </a:cubicBezTo>
                <a:cubicBezTo>
                  <a:pt x="1254" y="214"/>
                  <a:pt x="1353" y="217"/>
                  <a:pt x="1417" y="227"/>
                </a:cubicBezTo>
                <a:cubicBezTo>
                  <a:pt x="1448" y="246"/>
                  <a:pt x="1468" y="255"/>
                  <a:pt x="1505" y="261"/>
                </a:cubicBezTo>
                <a:cubicBezTo>
                  <a:pt x="1514" y="268"/>
                  <a:pt x="1523" y="275"/>
                  <a:pt x="1532" y="281"/>
                </a:cubicBezTo>
                <a:cubicBezTo>
                  <a:pt x="1543" y="288"/>
                  <a:pt x="1555" y="293"/>
                  <a:pt x="1566" y="301"/>
                </a:cubicBezTo>
                <a:cubicBezTo>
                  <a:pt x="1574" y="307"/>
                  <a:pt x="1578" y="317"/>
                  <a:pt x="1587" y="321"/>
                </a:cubicBezTo>
                <a:cubicBezTo>
                  <a:pt x="1606" y="329"/>
                  <a:pt x="1628" y="328"/>
                  <a:pt x="1648" y="335"/>
                </a:cubicBezTo>
                <a:cubicBezTo>
                  <a:pt x="1676" y="355"/>
                  <a:pt x="1701" y="376"/>
                  <a:pt x="1729" y="396"/>
                </a:cubicBezTo>
                <a:cubicBezTo>
                  <a:pt x="1751" y="455"/>
                  <a:pt x="1775" y="516"/>
                  <a:pt x="1804" y="572"/>
                </a:cubicBezTo>
                <a:cubicBezTo>
                  <a:pt x="1816" y="639"/>
                  <a:pt x="1819" y="708"/>
                  <a:pt x="1851" y="769"/>
                </a:cubicBezTo>
                <a:cubicBezTo>
                  <a:pt x="1849" y="812"/>
                  <a:pt x="1848" y="854"/>
                  <a:pt x="1844" y="897"/>
                </a:cubicBezTo>
                <a:cubicBezTo>
                  <a:pt x="1841" y="924"/>
                  <a:pt x="1818" y="946"/>
                  <a:pt x="1810" y="972"/>
                </a:cubicBezTo>
                <a:cubicBezTo>
                  <a:pt x="1785" y="1051"/>
                  <a:pt x="1729" y="1109"/>
                  <a:pt x="1682" y="1175"/>
                </a:cubicBezTo>
                <a:cubicBezTo>
                  <a:pt x="1656" y="1212"/>
                  <a:pt x="1638" y="1251"/>
                  <a:pt x="1600" y="1277"/>
                </a:cubicBezTo>
                <a:cubicBezTo>
                  <a:pt x="1561" y="1331"/>
                  <a:pt x="1576" y="1308"/>
                  <a:pt x="1553" y="1345"/>
                </a:cubicBezTo>
                <a:cubicBezTo>
                  <a:pt x="1560" y="1347"/>
                  <a:pt x="1580" y="1355"/>
                  <a:pt x="1573" y="1352"/>
                </a:cubicBezTo>
                <a:cubicBezTo>
                  <a:pt x="1555" y="1345"/>
                  <a:pt x="1538" y="1335"/>
                  <a:pt x="1519" y="1331"/>
                </a:cubicBezTo>
                <a:cubicBezTo>
                  <a:pt x="1512" y="1330"/>
                  <a:pt x="1506" y="1337"/>
                  <a:pt x="1499" y="1338"/>
                </a:cubicBezTo>
                <a:cubicBezTo>
                  <a:pt x="1476" y="1342"/>
                  <a:pt x="1454" y="1343"/>
                  <a:pt x="1431" y="1345"/>
                </a:cubicBezTo>
                <a:cubicBezTo>
                  <a:pt x="1387" y="1339"/>
                  <a:pt x="1352" y="1322"/>
                  <a:pt x="1309" y="1311"/>
                </a:cubicBezTo>
                <a:cubicBezTo>
                  <a:pt x="1256" y="1272"/>
                  <a:pt x="1138" y="1245"/>
                  <a:pt x="1072" y="1236"/>
                </a:cubicBezTo>
                <a:cubicBezTo>
                  <a:pt x="1009" y="1238"/>
                  <a:pt x="945" y="1237"/>
                  <a:pt x="882" y="1243"/>
                </a:cubicBezTo>
                <a:cubicBezTo>
                  <a:pt x="868" y="1244"/>
                  <a:pt x="847" y="1265"/>
                  <a:pt x="834" y="1270"/>
                </a:cubicBezTo>
                <a:cubicBezTo>
                  <a:pt x="783" y="1290"/>
                  <a:pt x="777" y="1289"/>
                  <a:pt x="733" y="1297"/>
                </a:cubicBezTo>
                <a:cubicBezTo>
                  <a:pt x="709" y="1314"/>
                  <a:pt x="687" y="1318"/>
                  <a:pt x="658" y="1324"/>
                </a:cubicBezTo>
                <a:cubicBezTo>
                  <a:pt x="567" y="1316"/>
                  <a:pt x="609" y="1322"/>
                  <a:pt x="550" y="1284"/>
                </a:cubicBezTo>
                <a:cubicBezTo>
                  <a:pt x="519" y="1243"/>
                  <a:pt x="495" y="1200"/>
                  <a:pt x="441" y="1189"/>
                </a:cubicBezTo>
                <a:cubicBezTo>
                  <a:pt x="419" y="1184"/>
                  <a:pt x="396" y="1184"/>
                  <a:pt x="374" y="1182"/>
                </a:cubicBezTo>
                <a:cubicBezTo>
                  <a:pt x="352" y="1176"/>
                  <a:pt x="327" y="1178"/>
                  <a:pt x="306" y="1169"/>
                </a:cubicBezTo>
                <a:cubicBezTo>
                  <a:pt x="291" y="1163"/>
                  <a:pt x="265" y="1141"/>
                  <a:pt x="265" y="1141"/>
                </a:cubicBezTo>
                <a:cubicBezTo>
                  <a:pt x="245" y="1110"/>
                  <a:pt x="225" y="1078"/>
                  <a:pt x="204" y="1047"/>
                </a:cubicBezTo>
                <a:cubicBezTo>
                  <a:pt x="190" y="982"/>
                  <a:pt x="184" y="996"/>
                  <a:pt x="177" y="911"/>
                </a:cubicBezTo>
                <a:cubicBezTo>
                  <a:pt x="179" y="875"/>
                  <a:pt x="180" y="839"/>
                  <a:pt x="184" y="803"/>
                </a:cubicBezTo>
                <a:cubicBezTo>
                  <a:pt x="187" y="780"/>
                  <a:pt x="198" y="735"/>
                  <a:pt x="198" y="735"/>
                </a:cubicBezTo>
                <a:cubicBezTo>
                  <a:pt x="190" y="683"/>
                  <a:pt x="197" y="624"/>
                  <a:pt x="150" y="593"/>
                </a:cubicBezTo>
                <a:cubicBezTo>
                  <a:pt x="119" y="527"/>
                  <a:pt x="160" y="610"/>
                  <a:pt x="89" y="504"/>
                </a:cubicBezTo>
                <a:cubicBezTo>
                  <a:pt x="80" y="491"/>
                  <a:pt x="62" y="464"/>
                  <a:pt x="62" y="464"/>
                </a:cubicBezTo>
                <a:cubicBezTo>
                  <a:pt x="48" y="424"/>
                  <a:pt x="41" y="392"/>
                  <a:pt x="35" y="349"/>
                </a:cubicBezTo>
                <a:cubicBezTo>
                  <a:pt x="33" y="279"/>
                  <a:pt x="32" y="209"/>
                  <a:pt x="28" y="139"/>
                </a:cubicBezTo>
                <a:cubicBezTo>
                  <a:pt x="26" y="109"/>
                  <a:pt x="0" y="44"/>
                  <a:pt x="48" y="37"/>
                </a:cubicBezTo>
                <a:cubicBezTo>
                  <a:pt x="175" y="17"/>
                  <a:pt x="129" y="58"/>
                  <a:pt x="170" y="17"/>
                </a:cubicBezTo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794489" y="1740517"/>
            <a:ext cx="19659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/>
              <a:t>«</a:t>
            </a:r>
            <a:r>
              <a:rPr lang="ru-RU" dirty="0" smtClean="0"/>
              <a:t>Физкультминутка</a:t>
            </a:r>
            <a:r>
              <a:rPr lang="ru-RU" dirty="0"/>
              <a:t>»</a:t>
            </a:r>
          </a:p>
        </p:txBody>
      </p:sp>
      <p:sp>
        <p:nvSpPr>
          <p:cNvPr id="1044" name="Freeform 8">
            <a:hlinkClick r:id="rId5" action="ppaction://hlinksldjump"/>
          </p:cNvPr>
          <p:cNvSpPr>
            <a:spLocks/>
          </p:cNvSpPr>
          <p:nvPr/>
        </p:nvSpPr>
        <p:spPr bwMode="auto">
          <a:xfrm rot="4250231">
            <a:off x="6569731" y="1497879"/>
            <a:ext cx="2303462" cy="2713118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5" name="Text Box 29"/>
          <p:cNvSpPr txBox="1">
            <a:spLocks noChangeArrowheads="1"/>
          </p:cNvSpPr>
          <p:nvPr/>
        </p:nvSpPr>
        <p:spPr bwMode="auto">
          <a:xfrm>
            <a:off x="6974875" y="2168525"/>
            <a:ext cx="1728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«Собери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47" name="AutoShape 14"/>
          <p:cNvSpPr>
            <a:spLocks noChangeArrowheads="1"/>
          </p:cNvSpPr>
          <p:nvPr/>
        </p:nvSpPr>
        <p:spPr bwMode="auto">
          <a:xfrm rot="-2802714">
            <a:off x="3773268" y="324961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AutoShape 16"/>
          <p:cNvSpPr>
            <a:spLocks noChangeArrowheads="1"/>
          </p:cNvSpPr>
          <p:nvPr/>
        </p:nvSpPr>
        <p:spPr bwMode="auto">
          <a:xfrm>
            <a:off x="6470050" y="132859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AutoShape 17"/>
          <p:cNvSpPr>
            <a:spLocks noChangeArrowheads="1"/>
          </p:cNvSpPr>
          <p:nvPr/>
        </p:nvSpPr>
        <p:spPr bwMode="auto">
          <a:xfrm rot="1578542">
            <a:off x="7130834" y="153016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AutoShape 10"/>
          <p:cNvSpPr>
            <a:spLocks noChangeArrowheads="1"/>
          </p:cNvSpPr>
          <p:nvPr/>
        </p:nvSpPr>
        <p:spPr bwMode="auto">
          <a:xfrm rot="4101334">
            <a:off x="1563452" y="3566016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52" name="Picture 41" descr="E:\анимации\30[4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93347" y="2623475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3" name="AutoShape 15"/>
          <p:cNvSpPr>
            <a:spLocks noChangeArrowheads="1"/>
          </p:cNvSpPr>
          <p:nvPr/>
        </p:nvSpPr>
        <p:spPr bwMode="auto">
          <a:xfrm rot="19127355">
            <a:off x="5850724" y="1460787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15616" y="260648"/>
            <a:ext cx="741682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  <a:endParaRPr lang="ru-RU" sz="40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reeform 9">
            <a:hlinkClick r:id="rId7" action="ppaction://hlinksldjump"/>
          </p:cNvPr>
          <p:cNvSpPr>
            <a:spLocks/>
          </p:cNvSpPr>
          <p:nvPr/>
        </p:nvSpPr>
        <p:spPr bwMode="auto">
          <a:xfrm rot="-3493456">
            <a:off x="4369060" y="4356771"/>
            <a:ext cx="1951117" cy="2262187"/>
          </a:xfrm>
          <a:custGeom>
            <a:avLst/>
            <a:gdLst>
              <a:gd name="T0" fmla="*/ 871974250 w 1016"/>
              <a:gd name="T1" fmla="*/ 73083721 h 1425"/>
              <a:gd name="T2" fmla="*/ 443547592 w 1016"/>
              <a:gd name="T3" fmla="*/ 226814034 h 1425"/>
              <a:gd name="T4" fmla="*/ 153730338 w 1016"/>
              <a:gd name="T5" fmla="*/ 362902395 h 1425"/>
              <a:gd name="T6" fmla="*/ 0 w 1016"/>
              <a:gd name="T7" fmla="*/ 498990855 h 1425"/>
              <a:gd name="T8" fmla="*/ 272176909 w 1016"/>
              <a:gd name="T9" fmla="*/ 892135206 h 1425"/>
              <a:gd name="T10" fmla="*/ 410786263 w 1016"/>
              <a:gd name="T11" fmla="*/ 1113908831 h 1425"/>
              <a:gd name="T12" fmla="*/ 289818792 w 1016"/>
              <a:gd name="T13" fmla="*/ 1678423910 h 1425"/>
              <a:gd name="T14" fmla="*/ 239415679 w 1016"/>
              <a:gd name="T15" fmla="*/ 1849794439 h 1425"/>
              <a:gd name="T16" fmla="*/ 85685317 w 1016"/>
              <a:gd name="T17" fmla="*/ 2147483647 h 1425"/>
              <a:gd name="T18" fmla="*/ 461189475 w 1016"/>
              <a:gd name="T19" fmla="*/ 2147483647 h 1425"/>
              <a:gd name="T20" fmla="*/ 955140180 w 1016"/>
              <a:gd name="T21" fmla="*/ 2147483647 h 1425"/>
              <a:gd name="T22" fmla="*/ 1025704538 w 1016"/>
              <a:gd name="T23" fmla="*/ 2147483647 h 1425"/>
              <a:gd name="T24" fmla="*/ 1179433238 w 1016"/>
              <a:gd name="T25" fmla="*/ 2147483647 h 1425"/>
              <a:gd name="T26" fmla="*/ 1844754725 w 1016"/>
              <a:gd name="T27" fmla="*/ 2147483647 h 1425"/>
              <a:gd name="T28" fmla="*/ 2066528422 w 1016"/>
              <a:gd name="T29" fmla="*/ 2147483647 h 1425"/>
              <a:gd name="T30" fmla="*/ 2147483647 w 1016"/>
              <a:gd name="T31" fmla="*/ 2147483647 h 1425"/>
              <a:gd name="T32" fmla="*/ 2147483647 w 1016"/>
              <a:gd name="T33" fmla="*/ 2147483647 h 1425"/>
              <a:gd name="T34" fmla="*/ 2147483647 w 1016"/>
              <a:gd name="T35" fmla="*/ 2147483647 h 1425"/>
              <a:gd name="T36" fmla="*/ 2147483647 w 1016"/>
              <a:gd name="T37" fmla="*/ 2147483647 h 1425"/>
              <a:gd name="T38" fmla="*/ 2147483647 w 1016"/>
              <a:gd name="T39" fmla="*/ 2003523089 h 1425"/>
              <a:gd name="T40" fmla="*/ 2147483647 w 1016"/>
              <a:gd name="T41" fmla="*/ 1764109174 h 1425"/>
              <a:gd name="T42" fmla="*/ 2147483647 w 1016"/>
              <a:gd name="T43" fmla="*/ 1592738249 h 1425"/>
              <a:gd name="T44" fmla="*/ 1980843130 w 1016"/>
              <a:gd name="T45" fmla="*/ 1285279360 h 1425"/>
              <a:gd name="T46" fmla="*/ 2099291239 w 1016"/>
              <a:gd name="T47" fmla="*/ 1149190999 h 1425"/>
              <a:gd name="T48" fmla="*/ 2134573418 w 1016"/>
              <a:gd name="T49" fmla="*/ 1096266954 h 1425"/>
              <a:gd name="T50" fmla="*/ 2066528422 w 1016"/>
              <a:gd name="T51" fmla="*/ 1063505735 h 1425"/>
              <a:gd name="T52" fmla="*/ 1741429138 w 1016"/>
              <a:gd name="T53" fmla="*/ 1045863857 h 1425"/>
              <a:gd name="T54" fmla="*/ 1605340336 w 1016"/>
              <a:gd name="T55" fmla="*/ 927417374 h 1425"/>
              <a:gd name="T56" fmla="*/ 1622980632 w 1016"/>
              <a:gd name="T57" fmla="*/ 841732110 h 1425"/>
              <a:gd name="T58" fmla="*/ 1673384142 w 1016"/>
              <a:gd name="T59" fmla="*/ 806449744 h 1425"/>
              <a:gd name="T60" fmla="*/ 1708666321 w 1016"/>
              <a:gd name="T61" fmla="*/ 688001673 h 1425"/>
              <a:gd name="T62" fmla="*/ 1622980632 w 1016"/>
              <a:gd name="T63" fmla="*/ 516631145 h 1425"/>
              <a:gd name="T64" fmla="*/ 1587698453 w 1016"/>
              <a:gd name="T65" fmla="*/ 466228048 h 1425"/>
              <a:gd name="T66" fmla="*/ 1383566639 w 1016"/>
              <a:gd name="T67" fmla="*/ 277217130 h 1425"/>
              <a:gd name="T68" fmla="*/ 940019246 w 1016"/>
              <a:gd name="T69" fmla="*/ 5040311 h 1425"/>
              <a:gd name="T70" fmla="*/ 871974250 w 1016"/>
              <a:gd name="T71" fmla="*/ 73083721 h 142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016"/>
              <a:gd name="T109" fmla="*/ 0 h 1425"/>
              <a:gd name="T110" fmla="*/ 1016 w 1016"/>
              <a:gd name="T111" fmla="*/ 1425 h 142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016" h="1425">
                <a:moveTo>
                  <a:pt x="346" y="29"/>
                </a:moveTo>
                <a:cubicBezTo>
                  <a:pt x="290" y="47"/>
                  <a:pt x="233" y="78"/>
                  <a:pt x="176" y="90"/>
                </a:cubicBezTo>
                <a:cubicBezTo>
                  <a:pt x="140" y="113"/>
                  <a:pt x="98" y="121"/>
                  <a:pt x="61" y="144"/>
                </a:cubicBezTo>
                <a:cubicBezTo>
                  <a:pt x="38" y="158"/>
                  <a:pt x="0" y="198"/>
                  <a:pt x="0" y="198"/>
                </a:cubicBezTo>
                <a:cubicBezTo>
                  <a:pt x="10" y="286"/>
                  <a:pt x="34" y="310"/>
                  <a:pt x="108" y="354"/>
                </a:cubicBezTo>
                <a:cubicBezTo>
                  <a:pt x="155" y="423"/>
                  <a:pt x="138" y="393"/>
                  <a:pt x="163" y="442"/>
                </a:cubicBezTo>
                <a:cubicBezTo>
                  <a:pt x="182" y="530"/>
                  <a:pt x="153" y="591"/>
                  <a:pt x="115" y="666"/>
                </a:cubicBezTo>
                <a:cubicBezTo>
                  <a:pt x="86" y="722"/>
                  <a:pt x="114" y="689"/>
                  <a:pt x="95" y="734"/>
                </a:cubicBezTo>
                <a:cubicBezTo>
                  <a:pt x="70" y="793"/>
                  <a:pt x="45" y="846"/>
                  <a:pt x="34" y="910"/>
                </a:cubicBezTo>
                <a:cubicBezTo>
                  <a:pt x="60" y="977"/>
                  <a:pt x="121" y="992"/>
                  <a:pt x="183" y="1018"/>
                </a:cubicBezTo>
                <a:cubicBezTo>
                  <a:pt x="259" y="1049"/>
                  <a:pt x="332" y="1075"/>
                  <a:pt x="379" y="1147"/>
                </a:cubicBezTo>
                <a:cubicBezTo>
                  <a:pt x="388" y="1181"/>
                  <a:pt x="387" y="1213"/>
                  <a:pt x="407" y="1242"/>
                </a:cubicBezTo>
                <a:cubicBezTo>
                  <a:pt x="416" y="1281"/>
                  <a:pt x="435" y="1301"/>
                  <a:pt x="468" y="1323"/>
                </a:cubicBezTo>
                <a:cubicBezTo>
                  <a:pt x="557" y="1383"/>
                  <a:pt x="625" y="1409"/>
                  <a:pt x="732" y="1425"/>
                </a:cubicBezTo>
                <a:cubicBezTo>
                  <a:pt x="766" y="1416"/>
                  <a:pt x="793" y="1414"/>
                  <a:pt x="820" y="1391"/>
                </a:cubicBezTo>
                <a:cubicBezTo>
                  <a:pt x="855" y="1360"/>
                  <a:pt x="864" y="1301"/>
                  <a:pt x="888" y="1262"/>
                </a:cubicBezTo>
                <a:cubicBezTo>
                  <a:pt x="892" y="1228"/>
                  <a:pt x="897" y="1195"/>
                  <a:pt x="901" y="1161"/>
                </a:cubicBezTo>
                <a:cubicBezTo>
                  <a:pt x="903" y="1143"/>
                  <a:pt x="908" y="1106"/>
                  <a:pt x="908" y="1106"/>
                </a:cubicBezTo>
                <a:cubicBezTo>
                  <a:pt x="904" y="1052"/>
                  <a:pt x="881" y="925"/>
                  <a:pt x="901" y="869"/>
                </a:cubicBezTo>
                <a:cubicBezTo>
                  <a:pt x="904" y="860"/>
                  <a:pt x="963" y="803"/>
                  <a:pt x="976" y="795"/>
                </a:cubicBezTo>
                <a:cubicBezTo>
                  <a:pt x="999" y="765"/>
                  <a:pt x="1008" y="736"/>
                  <a:pt x="1016" y="700"/>
                </a:cubicBezTo>
                <a:cubicBezTo>
                  <a:pt x="997" y="670"/>
                  <a:pt x="969" y="641"/>
                  <a:pt x="935" y="632"/>
                </a:cubicBezTo>
                <a:cubicBezTo>
                  <a:pt x="888" y="585"/>
                  <a:pt x="826" y="567"/>
                  <a:pt x="786" y="510"/>
                </a:cubicBezTo>
                <a:cubicBezTo>
                  <a:pt x="794" y="478"/>
                  <a:pt x="802" y="467"/>
                  <a:pt x="833" y="456"/>
                </a:cubicBezTo>
                <a:cubicBezTo>
                  <a:pt x="838" y="449"/>
                  <a:pt x="850" y="443"/>
                  <a:pt x="847" y="435"/>
                </a:cubicBezTo>
                <a:cubicBezTo>
                  <a:pt x="843" y="426"/>
                  <a:pt x="830" y="423"/>
                  <a:pt x="820" y="422"/>
                </a:cubicBezTo>
                <a:cubicBezTo>
                  <a:pt x="777" y="417"/>
                  <a:pt x="734" y="417"/>
                  <a:pt x="691" y="415"/>
                </a:cubicBezTo>
                <a:cubicBezTo>
                  <a:pt x="663" y="405"/>
                  <a:pt x="647" y="396"/>
                  <a:pt x="637" y="368"/>
                </a:cubicBezTo>
                <a:cubicBezTo>
                  <a:pt x="639" y="357"/>
                  <a:pt x="638" y="344"/>
                  <a:pt x="644" y="334"/>
                </a:cubicBezTo>
                <a:cubicBezTo>
                  <a:pt x="648" y="327"/>
                  <a:pt x="660" y="327"/>
                  <a:pt x="664" y="320"/>
                </a:cubicBezTo>
                <a:cubicBezTo>
                  <a:pt x="673" y="306"/>
                  <a:pt x="673" y="288"/>
                  <a:pt x="678" y="273"/>
                </a:cubicBezTo>
                <a:cubicBezTo>
                  <a:pt x="667" y="231"/>
                  <a:pt x="676" y="252"/>
                  <a:pt x="644" y="205"/>
                </a:cubicBezTo>
                <a:cubicBezTo>
                  <a:pt x="639" y="198"/>
                  <a:pt x="630" y="185"/>
                  <a:pt x="630" y="185"/>
                </a:cubicBezTo>
                <a:cubicBezTo>
                  <a:pt x="618" y="149"/>
                  <a:pt x="579" y="133"/>
                  <a:pt x="549" y="110"/>
                </a:cubicBezTo>
                <a:cubicBezTo>
                  <a:pt x="495" y="69"/>
                  <a:pt x="440" y="19"/>
                  <a:pt x="373" y="2"/>
                </a:cubicBezTo>
                <a:cubicBezTo>
                  <a:pt x="340" y="11"/>
                  <a:pt x="346" y="0"/>
                  <a:pt x="346" y="29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8"/>
          <p:cNvSpPr>
            <a:spLocks noChangeArrowheads="1"/>
          </p:cNvSpPr>
          <p:nvPr/>
        </p:nvSpPr>
        <p:spPr bwMode="auto">
          <a:xfrm rot="7726594">
            <a:off x="7469049" y="392019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 rot="8203187">
            <a:off x="6980229" y="444197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328739" y="5005469"/>
            <a:ext cx="17289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«Практика»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930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2400" cy="1362075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dirty="0" smtClean="0"/>
              <a:t>Физкультминутка</a:t>
            </a:r>
            <a:endParaRPr lang="ru-RU" dirty="0"/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>
          <a:xfrm>
            <a:off x="251520" y="1340768"/>
            <a:ext cx="5544615" cy="4896544"/>
          </a:xfrm>
        </p:spPr>
        <p:txBody>
          <a:bodyPr/>
          <a:lstStyle/>
          <a:p>
            <a:r>
              <a:rPr lang="ru-RU" sz="2800" dirty="0" smtClean="0"/>
              <a:t>Робот думал и гадал,</a:t>
            </a:r>
          </a:p>
          <a:p>
            <a:r>
              <a:rPr lang="ru-RU" sz="2800" dirty="0" smtClean="0"/>
              <a:t>Почему он так устал?</a:t>
            </a:r>
          </a:p>
          <a:p>
            <a:r>
              <a:rPr lang="ru-RU" sz="2800" dirty="0" smtClean="0"/>
              <a:t>Покрутился, потянулся,</a:t>
            </a:r>
          </a:p>
          <a:p>
            <a:r>
              <a:rPr lang="ru-RU" sz="2800" dirty="0" smtClean="0"/>
              <a:t>Всем вокруг он улыбнулся, </a:t>
            </a:r>
          </a:p>
          <a:p>
            <a:r>
              <a:rPr lang="ru-RU" sz="2800" dirty="0" smtClean="0"/>
              <a:t>Шар большой надул, огромный,</a:t>
            </a:r>
          </a:p>
          <a:p>
            <a:r>
              <a:rPr lang="ru-RU" sz="2800" dirty="0" smtClean="0"/>
              <a:t>Сдулся тот такой негодный,</a:t>
            </a:r>
          </a:p>
          <a:p>
            <a:r>
              <a:rPr lang="ru-RU" sz="2800" dirty="0" smtClean="0"/>
              <a:t>Но наш Робот не грустит,</a:t>
            </a:r>
          </a:p>
          <a:p>
            <a:r>
              <a:rPr lang="ru-RU" sz="2800" dirty="0" smtClean="0"/>
              <a:t>И за парту сесть спешит!</a:t>
            </a:r>
          </a:p>
          <a:p>
            <a:endParaRPr lang="ru-RU" dirty="0" smtClean="0"/>
          </a:p>
        </p:txBody>
      </p:sp>
      <p:pic>
        <p:nvPicPr>
          <p:cNvPr id="13316" name="Picture 7" descr="IM_Rob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412776"/>
            <a:ext cx="3117850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077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50825" y="188913"/>
            <a:ext cx="8569325" cy="6337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" name="Freeform 6">
            <a:hlinkClick r:id="rId2" action="ppaction://hlinksldjump"/>
          </p:cNvPr>
          <p:cNvSpPr>
            <a:spLocks/>
          </p:cNvSpPr>
          <p:nvPr/>
        </p:nvSpPr>
        <p:spPr bwMode="auto">
          <a:xfrm rot="-3478139">
            <a:off x="874090" y="3844151"/>
            <a:ext cx="2406969" cy="2454968"/>
          </a:xfrm>
          <a:custGeom>
            <a:avLst/>
            <a:gdLst>
              <a:gd name="T0" fmla="*/ 915345652 w 1291"/>
              <a:gd name="T1" fmla="*/ 184168725 h 1155"/>
              <a:gd name="T2" fmla="*/ 538052053 w 1291"/>
              <a:gd name="T3" fmla="*/ 368337450 h 1155"/>
              <a:gd name="T4" fmla="*/ 203410755 w 1291"/>
              <a:gd name="T5" fmla="*/ 642343991 h 1155"/>
              <a:gd name="T6" fmla="*/ 68896412 w 1291"/>
              <a:gd name="T7" fmla="*/ 1037633905 h 1155"/>
              <a:gd name="T8" fmla="*/ 515086592 w 1291"/>
              <a:gd name="T9" fmla="*/ 1617092743 h 1155"/>
              <a:gd name="T10" fmla="*/ 757865876 w 1291"/>
              <a:gd name="T11" fmla="*/ 1796768243 h 1155"/>
              <a:gd name="T12" fmla="*/ 692249755 w 1291"/>
              <a:gd name="T13" fmla="*/ 2147483647 h 1155"/>
              <a:gd name="T14" fmla="*/ 669284294 w 1291"/>
              <a:gd name="T15" fmla="*/ 2147483647 h 1155"/>
              <a:gd name="T16" fmla="*/ 938311113 w 1291"/>
              <a:gd name="T17" fmla="*/ 2147483647 h 1155"/>
              <a:gd name="T18" fmla="*/ 1338568588 w 1291"/>
              <a:gd name="T19" fmla="*/ 2147483647 h 1155"/>
              <a:gd name="T20" fmla="*/ 1646963992 w 1291"/>
              <a:gd name="T21" fmla="*/ 2147483647 h 1155"/>
              <a:gd name="T22" fmla="*/ 2147483647 w 1291"/>
              <a:gd name="T23" fmla="*/ 2147483647 h 1155"/>
              <a:gd name="T24" fmla="*/ 2147483647 w 1291"/>
              <a:gd name="T25" fmla="*/ 2147483647 h 1155"/>
              <a:gd name="T26" fmla="*/ 2147483647 w 1291"/>
              <a:gd name="T27" fmla="*/ 2147483647 h 1155"/>
              <a:gd name="T28" fmla="*/ 2147483647 w 1291"/>
              <a:gd name="T29" fmla="*/ 2147483647 h 1155"/>
              <a:gd name="T30" fmla="*/ 2147483647 w 1291"/>
              <a:gd name="T31" fmla="*/ 2147483647 h 1155"/>
              <a:gd name="T32" fmla="*/ 2147483647 w 1291"/>
              <a:gd name="T33" fmla="*/ 2147483647 h 1155"/>
              <a:gd name="T34" fmla="*/ 2147483647 w 1291"/>
              <a:gd name="T35" fmla="*/ 2147483647 h 1155"/>
              <a:gd name="T36" fmla="*/ 2147483647 w 1291"/>
              <a:gd name="T37" fmla="*/ 2147483647 h 1155"/>
              <a:gd name="T38" fmla="*/ 2147483647 w 1291"/>
              <a:gd name="T39" fmla="*/ 2147483647 h 1155"/>
              <a:gd name="T40" fmla="*/ 2147483647 w 1291"/>
              <a:gd name="T41" fmla="*/ 2147483647 h 1155"/>
              <a:gd name="T42" fmla="*/ 2147483647 w 1291"/>
              <a:gd name="T43" fmla="*/ 2147483647 h 1155"/>
              <a:gd name="T44" fmla="*/ 2147483647 w 1291"/>
              <a:gd name="T45" fmla="*/ 2070774651 h 1155"/>
              <a:gd name="T46" fmla="*/ 2147483647 w 1291"/>
              <a:gd name="T47" fmla="*/ 1891099152 h 1155"/>
              <a:gd name="T48" fmla="*/ 2147483647 w 1291"/>
              <a:gd name="T49" fmla="*/ 1796768243 h 1155"/>
              <a:gd name="T50" fmla="*/ 2147483647 w 1291"/>
              <a:gd name="T51" fmla="*/ 1585649107 h 1155"/>
              <a:gd name="T52" fmla="*/ 2147483647 w 1291"/>
              <a:gd name="T53" fmla="*/ 1190359193 h 1155"/>
              <a:gd name="T54" fmla="*/ 2147483647 w 1291"/>
              <a:gd name="T55" fmla="*/ 1158915556 h 1155"/>
              <a:gd name="T56" fmla="*/ 2147483647 w 1291"/>
              <a:gd name="T57" fmla="*/ 1127471920 h 1155"/>
              <a:gd name="T58" fmla="*/ 2147483647 w 1291"/>
              <a:gd name="T59" fmla="*/ 1190359193 h 1155"/>
              <a:gd name="T60" fmla="*/ 2147483647 w 1291"/>
              <a:gd name="T61" fmla="*/ 1221802829 h 1155"/>
              <a:gd name="T62" fmla="*/ 2147483647 w 1291"/>
              <a:gd name="T63" fmla="*/ 795071133 h 1155"/>
              <a:gd name="T64" fmla="*/ 2147483647 w 1291"/>
              <a:gd name="T65" fmla="*/ 184168725 h 1155"/>
              <a:gd name="T66" fmla="*/ 1827409229 w 1291"/>
              <a:gd name="T67" fmla="*/ 368337450 h 1155"/>
              <a:gd name="T68" fmla="*/ 1538697212 w 1291"/>
              <a:gd name="T69" fmla="*/ 368337450 h 1155"/>
              <a:gd name="T70" fmla="*/ 1427150169 w 1291"/>
              <a:gd name="T71" fmla="*/ 184168725 h 1155"/>
              <a:gd name="T72" fmla="*/ 1138439963 w 1291"/>
              <a:gd name="T73" fmla="*/ 4491042 h 1155"/>
              <a:gd name="T74" fmla="*/ 980961999 w 1291"/>
              <a:gd name="T75" fmla="*/ 31443645 h 1155"/>
              <a:gd name="T76" fmla="*/ 938311113 w 1291"/>
              <a:gd name="T77" fmla="*/ 125774578 h 1155"/>
              <a:gd name="T78" fmla="*/ 915345652 w 1291"/>
              <a:gd name="T79" fmla="*/ 184168725 h 115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91"/>
              <a:gd name="T121" fmla="*/ 0 h 1155"/>
              <a:gd name="T122" fmla="*/ 1291 w 1291"/>
              <a:gd name="T123" fmla="*/ 1155 h 115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91" h="1155">
                <a:moveTo>
                  <a:pt x="279" y="41"/>
                </a:moveTo>
                <a:cubicBezTo>
                  <a:pt x="241" y="54"/>
                  <a:pt x="203" y="74"/>
                  <a:pt x="164" y="82"/>
                </a:cubicBezTo>
                <a:cubicBezTo>
                  <a:pt x="129" y="103"/>
                  <a:pt x="94" y="118"/>
                  <a:pt x="62" y="143"/>
                </a:cubicBezTo>
                <a:cubicBezTo>
                  <a:pt x="52" y="173"/>
                  <a:pt x="39" y="206"/>
                  <a:pt x="21" y="231"/>
                </a:cubicBezTo>
                <a:cubicBezTo>
                  <a:pt x="0" y="349"/>
                  <a:pt x="64" y="333"/>
                  <a:pt x="157" y="360"/>
                </a:cubicBezTo>
                <a:cubicBezTo>
                  <a:pt x="182" y="375"/>
                  <a:pt x="207" y="384"/>
                  <a:pt x="231" y="400"/>
                </a:cubicBezTo>
                <a:cubicBezTo>
                  <a:pt x="227" y="458"/>
                  <a:pt x="222" y="496"/>
                  <a:pt x="211" y="549"/>
                </a:cubicBezTo>
                <a:cubicBezTo>
                  <a:pt x="209" y="617"/>
                  <a:pt x="208" y="685"/>
                  <a:pt x="204" y="753"/>
                </a:cubicBezTo>
                <a:cubicBezTo>
                  <a:pt x="200" y="825"/>
                  <a:pt x="208" y="863"/>
                  <a:pt x="286" y="881"/>
                </a:cubicBezTo>
                <a:cubicBezTo>
                  <a:pt x="326" y="890"/>
                  <a:pt x="368" y="887"/>
                  <a:pt x="408" y="895"/>
                </a:cubicBezTo>
                <a:cubicBezTo>
                  <a:pt x="539" y="922"/>
                  <a:pt x="397" y="899"/>
                  <a:pt x="502" y="915"/>
                </a:cubicBezTo>
                <a:cubicBezTo>
                  <a:pt x="561" y="935"/>
                  <a:pt x="631" y="969"/>
                  <a:pt x="665" y="1024"/>
                </a:cubicBezTo>
                <a:cubicBezTo>
                  <a:pt x="676" y="1078"/>
                  <a:pt x="666" y="1129"/>
                  <a:pt x="733" y="1139"/>
                </a:cubicBezTo>
                <a:cubicBezTo>
                  <a:pt x="764" y="1144"/>
                  <a:pt x="796" y="1144"/>
                  <a:pt x="828" y="1146"/>
                </a:cubicBezTo>
                <a:cubicBezTo>
                  <a:pt x="1019" y="1140"/>
                  <a:pt x="988" y="1155"/>
                  <a:pt x="1106" y="1125"/>
                </a:cubicBezTo>
                <a:cubicBezTo>
                  <a:pt x="1131" y="1119"/>
                  <a:pt x="1155" y="1112"/>
                  <a:pt x="1180" y="1105"/>
                </a:cubicBezTo>
                <a:cubicBezTo>
                  <a:pt x="1189" y="1103"/>
                  <a:pt x="1207" y="1098"/>
                  <a:pt x="1207" y="1098"/>
                </a:cubicBezTo>
                <a:cubicBezTo>
                  <a:pt x="1231" y="1065"/>
                  <a:pt x="1251" y="1039"/>
                  <a:pt x="1268" y="1003"/>
                </a:cubicBezTo>
                <a:cubicBezTo>
                  <a:pt x="1270" y="990"/>
                  <a:pt x="1272" y="976"/>
                  <a:pt x="1275" y="963"/>
                </a:cubicBezTo>
                <a:cubicBezTo>
                  <a:pt x="1279" y="943"/>
                  <a:pt x="1288" y="902"/>
                  <a:pt x="1288" y="902"/>
                </a:cubicBezTo>
                <a:cubicBezTo>
                  <a:pt x="1282" y="776"/>
                  <a:pt x="1291" y="763"/>
                  <a:pt x="1228" y="678"/>
                </a:cubicBezTo>
                <a:cubicBezTo>
                  <a:pt x="1217" y="634"/>
                  <a:pt x="1198" y="594"/>
                  <a:pt x="1187" y="549"/>
                </a:cubicBezTo>
                <a:cubicBezTo>
                  <a:pt x="1194" y="518"/>
                  <a:pt x="1199" y="489"/>
                  <a:pt x="1214" y="461"/>
                </a:cubicBezTo>
                <a:cubicBezTo>
                  <a:pt x="1222" y="447"/>
                  <a:pt x="1232" y="434"/>
                  <a:pt x="1241" y="421"/>
                </a:cubicBezTo>
                <a:cubicBezTo>
                  <a:pt x="1246" y="414"/>
                  <a:pt x="1255" y="400"/>
                  <a:pt x="1255" y="400"/>
                </a:cubicBezTo>
                <a:cubicBezTo>
                  <a:pt x="1253" y="384"/>
                  <a:pt x="1255" y="367"/>
                  <a:pt x="1248" y="353"/>
                </a:cubicBezTo>
                <a:cubicBezTo>
                  <a:pt x="1245" y="346"/>
                  <a:pt x="1162" y="272"/>
                  <a:pt x="1146" y="265"/>
                </a:cubicBezTo>
                <a:cubicBezTo>
                  <a:pt x="1134" y="260"/>
                  <a:pt x="1119" y="260"/>
                  <a:pt x="1106" y="258"/>
                </a:cubicBezTo>
                <a:cubicBezTo>
                  <a:pt x="1065" y="231"/>
                  <a:pt x="1084" y="237"/>
                  <a:pt x="1004" y="251"/>
                </a:cubicBezTo>
                <a:cubicBezTo>
                  <a:pt x="990" y="253"/>
                  <a:pt x="977" y="260"/>
                  <a:pt x="963" y="265"/>
                </a:cubicBezTo>
                <a:cubicBezTo>
                  <a:pt x="956" y="267"/>
                  <a:pt x="943" y="272"/>
                  <a:pt x="943" y="272"/>
                </a:cubicBezTo>
                <a:cubicBezTo>
                  <a:pt x="931" y="237"/>
                  <a:pt x="897" y="207"/>
                  <a:pt x="875" y="177"/>
                </a:cubicBezTo>
                <a:cubicBezTo>
                  <a:pt x="843" y="133"/>
                  <a:pt x="829" y="60"/>
                  <a:pt x="773" y="41"/>
                </a:cubicBezTo>
                <a:cubicBezTo>
                  <a:pt x="699" y="51"/>
                  <a:pt x="632" y="75"/>
                  <a:pt x="557" y="82"/>
                </a:cubicBezTo>
                <a:cubicBezTo>
                  <a:pt x="523" y="89"/>
                  <a:pt x="507" y="96"/>
                  <a:pt x="469" y="82"/>
                </a:cubicBezTo>
                <a:cubicBezTo>
                  <a:pt x="443" y="72"/>
                  <a:pt x="453" y="56"/>
                  <a:pt x="435" y="41"/>
                </a:cubicBezTo>
                <a:cubicBezTo>
                  <a:pt x="412" y="22"/>
                  <a:pt x="376" y="10"/>
                  <a:pt x="347" y="1"/>
                </a:cubicBezTo>
                <a:cubicBezTo>
                  <a:pt x="331" y="3"/>
                  <a:pt x="314" y="0"/>
                  <a:pt x="299" y="7"/>
                </a:cubicBezTo>
                <a:cubicBezTo>
                  <a:pt x="291" y="10"/>
                  <a:pt x="292" y="23"/>
                  <a:pt x="286" y="28"/>
                </a:cubicBezTo>
                <a:cubicBezTo>
                  <a:pt x="270" y="41"/>
                  <a:pt x="251" y="27"/>
                  <a:pt x="279" y="41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rgbClr val="9888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 rot="-2802714">
            <a:off x="3141944" y="39047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 rot="8486413">
            <a:off x="6369104" y="494690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Freeform 5">
            <a:hlinkClick r:id="rId3" action="ppaction://hlinksldjump"/>
          </p:cNvPr>
          <p:cNvSpPr>
            <a:spLocks/>
          </p:cNvSpPr>
          <p:nvPr/>
        </p:nvSpPr>
        <p:spPr bwMode="auto">
          <a:xfrm>
            <a:off x="468699" y="1281025"/>
            <a:ext cx="2232050" cy="2119312"/>
          </a:xfrm>
          <a:custGeom>
            <a:avLst/>
            <a:gdLst>
              <a:gd name="T0" fmla="*/ 87313 w 1215"/>
              <a:gd name="T1" fmla="*/ 549275 h 1335"/>
              <a:gd name="T2" fmla="*/ 44450 w 1215"/>
              <a:gd name="T3" fmla="*/ 720725 h 1335"/>
              <a:gd name="T4" fmla="*/ 55563 w 1215"/>
              <a:gd name="T5" fmla="*/ 785812 h 1335"/>
              <a:gd name="T6" fmla="*/ 98425 w 1215"/>
              <a:gd name="T7" fmla="*/ 817562 h 1335"/>
              <a:gd name="T8" fmla="*/ 174625 w 1215"/>
              <a:gd name="T9" fmla="*/ 893762 h 1335"/>
              <a:gd name="T10" fmla="*/ 260350 w 1215"/>
              <a:gd name="T11" fmla="*/ 947737 h 1335"/>
              <a:gd name="T12" fmla="*/ 238125 w 1215"/>
              <a:gd name="T13" fmla="*/ 1216025 h 1335"/>
              <a:gd name="T14" fmla="*/ 174625 w 1215"/>
              <a:gd name="T15" fmla="*/ 1270000 h 1335"/>
              <a:gd name="T16" fmla="*/ 98425 w 1215"/>
              <a:gd name="T17" fmla="*/ 1344612 h 1335"/>
              <a:gd name="T18" fmla="*/ 1588 w 1215"/>
              <a:gd name="T19" fmla="*/ 1549399 h 1335"/>
              <a:gd name="T20" fmla="*/ 12700 w 1215"/>
              <a:gd name="T21" fmla="*/ 1689100 h 1335"/>
              <a:gd name="T22" fmla="*/ 44450 w 1215"/>
              <a:gd name="T23" fmla="*/ 1711325 h 1335"/>
              <a:gd name="T24" fmla="*/ 334963 w 1215"/>
              <a:gd name="T25" fmla="*/ 1817687 h 1335"/>
              <a:gd name="T26" fmla="*/ 679450 w 1215"/>
              <a:gd name="T27" fmla="*/ 2119312 h 1335"/>
              <a:gd name="T28" fmla="*/ 1303338 w 1215"/>
              <a:gd name="T29" fmla="*/ 1797050 h 1335"/>
              <a:gd name="T30" fmla="*/ 1292225 w 1215"/>
              <a:gd name="T31" fmla="*/ 1711325 h 1335"/>
              <a:gd name="T32" fmla="*/ 1281113 w 1215"/>
              <a:gd name="T33" fmla="*/ 1668462 h 1335"/>
              <a:gd name="T34" fmla="*/ 1411288 w 1215"/>
              <a:gd name="T35" fmla="*/ 1560512 h 1335"/>
              <a:gd name="T36" fmla="*/ 1485900 w 1215"/>
              <a:gd name="T37" fmla="*/ 1506537 h 1335"/>
              <a:gd name="T38" fmla="*/ 1658938 w 1215"/>
              <a:gd name="T39" fmla="*/ 1463675 h 1335"/>
              <a:gd name="T40" fmla="*/ 1819276 w 1215"/>
              <a:gd name="T41" fmla="*/ 1355725 h 1335"/>
              <a:gd name="T42" fmla="*/ 1895476 w 1215"/>
              <a:gd name="T43" fmla="*/ 1258887 h 1335"/>
              <a:gd name="T44" fmla="*/ 1927226 w 1215"/>
              <a:gd name="T45" fmla="*/ 1119187 h 1335"/>
              <a:gd name="T46" fmla="*/ 1906588 w 1215"/>
              <a:gd name="T47" fmla="*/ 871537 h 1335"/>
              <a:gd name="T48" fmla="*/ 1454150 w 1215"/>
              <a:gd name="T49" fmla="*/ 666750 h 1335"/>
              <a:gd name="T50" fmla="*/ 1281113 w 1215"/>
              <a:gd name="T51" fmla="*/ 635000 h 1335"/>
              <a:gd name="T52" fmla="*/ 1206500 w 1215"/>
              <a:gd name="T53" fmla="*/ 506412 h 1335"/>
              <a:gd name="T54" fmla="*/ 969963 w 1215"/>
              <a:gd name="T55" fmla="*/ 0 h 1335"/>
              <a:gd name="T56" fmla="*/ 884238 w 1215"/>
              <a:gd name="T57" fmla="*/ 11112 h 1335"/>
              <a:gd name="T58" fmla="*/ 765175 w 1215"/>
              <a:gd name="T59" fmla="*/ 96837 h 1335"/>
              <a:gd name="T60" fmla="*/ 593725 w 1215"/>
              <a:gd name="T61" fmla="*/ 161925 h 1335"/>
              <a:gd name="T62" fmla="*/ 442913 w 1215"/>
              <a:gd name="T63" fmla="*/ 150812 h 1335"/>
              <a:gd name="T64" fmla="*/ 323850 w 1215"/>
              <a:gd name="T65" fmla="*/ 85725 h 1335"/>
              <a:gd name="T66" fmla="*/ 66675 w 1215"/>
              <a:gd name="T67" fmla="*/ 236537 h 1335"/>
              <a:gd name="T68" fmla="*/ 33338 w 1215"/>
              <a:gd name="T69" fmla="*/ 312737 h 1335"/>
              <a:gd name="T70" fmla="*/ 1588 w 1215"/>
              <a:gd name="T71" fmla="*/ 398462 h 1335"/>
              <a:gd name="T72" fmla="*/ 12700 w 1215"/>
              <a:gd name="T73" fmla="*/ 495300 h 1335"/>
              <a:gd name="T74" fmla="*/ 87313 w 1215"/>
              <a:gd name="T75" fmla="*/ 549275 h 133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215"/>
              <a:gd name="T115" fmla="*/ 0 h 1335"/>
              <a:gd name="T116" fmla="*/ 1215 w 1215"/>
              <a:gd name="T117" fmla="*/ 1335 h 133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215" h="1335">
                <a:moveTo>
                  <a:pt x="55" y="346"/>
                </a:moveTo>
                <a:cubicBezTo>
                  <a:pt x="50" y="398"/>
                  <a:pt x="50" y="412"/>
                  <a:pt x="28" y="454"/>
                </a:cubicBezTo>
                <a:cubicBezTo>
                  <a:pt x="30" y="468"/>
                  <a:pt x="28" y="483"/>
                  <a:pt x="35" y="495"/>
                </a:cubicBezTo>
                <a:cubicBezTo>
                  <a:pt x="40" y="505"/>
                  <a:pt x="54" y="507"/>
                  <a:pt x="62" y="515"/>
                </a:cubicBezTo>
                <a:cubicBezTo>
                  <a:pt x="79" y="530"/>
                  <a:pt x="91" y="551"/>
                  <a:pt x="110" y="563"/>
                </a:cubicBezTo>
                <a:cubicBezTo>
                  <a:pt x="128" y="574"/>
                  <a:pt x="164" y="597"/>
                  <a:pt x="164" y="597"/>
                </a:cubicBezTo>
                <a:cubicBezTo>
                  <a:pt x="203" y="649"/>
                  <a:pt x="205" y="719"/>
                  <a:pt x="150" y="766"/>
                </a:cubicBezTo>
                <a:cubicBezTo>
                  <a:pt x="137" y="777"/>
                  <a:pt x="123" y="788"/>
                  <a:pt x="110" y="800"/>
                </a:cubicBezTo>
                <a:cubicBezTo>
                  <a:pt x="94" y="815"/>
                  <a:pt x="62" y="847"/>
                  <a:pt x="62" y="847"/>
                </a:cubicBezTo>
                <a:cubicBezTo>
                  <a:pt x="39" y="894"/>
                  <a:pt x="12" y="924"/>
                  <a:pt x="1" y="976"/>
                </a:cubicBezTo>
                <a:cubicBezTo>
                  <a:pt x="3" y="1005"/>
                  <a:pt x="0" y="1036"/>
                  <a:pt x="8" y="1064"/>
                </a:cubicBezTo>
                <a:cubicBezTo>
                  <a:pt x="10" y="1072"/>
                  <a:pt x="22" y="1073"/>
                  <a:pt x="28" y="1078"/>
                </a:cubicBezTo>
                <a:cubicBezTo>
                  <a:pt x="85" y="1121"/>
                  <a:pt x="141" y="1132"/>
                  <a:pt x="211" y="1145"/>
                </a:cubicBezTo>
                <a:cubicBezTo>
                  <a:pt x="307" y="1195"/>
                  <a:pt x="327" y="1300"/>
                  <a:pt x="428" y="1335"/>
                </a:cubicBezTo>
                <a:cubicBezTo>
                  <a:pt x="553" y="1309"/>
                  <a:pt x="746" y="1239"/>
                  <a:pt x="821" y="1132"/>
                </a:cubicBezTo>
                <a:cubicBezTo>
                  <a:pt x="819" y="1114"/>
                  <a:pt x="817" y="1096"/>
                  <a:pt x="814" y="1078"/>
                </a:cubicBezTo>
                <a:cubicBezTo>
                  <a:pt x="812" y="1069"/>
                  <a:pt x="805" y="1060"/>
                  <a:pt x="807" y="1051"/>
                </a:cubicBezTo>
                <a:cubicBezTo>
                  <a:pt x="817" y="1013"/>
                  <a:pt x="861" y="999"/>
                  <a:pt x="889" y="983"/>
                </a:cubicBezTo>
                <a:cubicBezTo>
                  <a:pt x="906" y="973"/>
                  <a:pt x="920" y="960"/>
                  <a:pt x="936" y="949"/>
                </a:cubicBezTo>
                <a:cubicBezTo>
                  <a:pt x="960" y="931"/>
                  <a:pt x="1017" y="927"/>
                  <a:pt x="1045" y="922"/>
                </a:cubicBezTo>
                <a:cubicBezTo>
                  <a:pt x="1079" y="904"/>
                  <a:pt x="1123" y="883"/>
                  <a:pt x="1146" y="854"/>
                </a:cubicBezTo>
                <a:cubicBezTo>
                  <a:pt x="1162" y="834"/>
                  <a:pt x="1194" y="793"/>
                  <a:pt x="1194" y="793"/>
                </a:cubicBezTo>
                <a:cubicBezTo>
                  <a:pt x="1203" y="765"/>
                  <a:pt x="1215" y="735"/>
                  <a:pt x="1214" y="705"/>
                </a:cubicBezTo>
                <a:cubicBezTo>
                  <a:pt x="1212" y="653"/>
                  <a:pt x="1210" y="600"/>
                  <a:pt x="1201" y="549"/>
                </a:cubicBezTo>
                <a:cubicBezTo>
                  <a:pt x="1180" y="426"/>
                  <a:pt x="1009" y="427"/>
                  <a:pt x="916" y="420"/>
                </a:cubicBezTo>
                <a:cubicBezTo>
                  <a:pt x="879" y="414"/>
                  <a:pt x="842" y="412"/>
                  <a:pt x="807" y="400"/>
                </a:cubicBezTo>
                <a:cubicBezTo>
                  <a:pt x="776" y="378"/>
                  <a:pt x="769" y="355"/>
                  <a:pt x="760" y="319"/>
                </a:cubicBezTo>
                <a:cubicBezTo>
                  <a:pt x="754" y="188"/>
                  <a:pt x="763" y="40"/>
                  <a:pt x="611" y="0"/>
                </a:cubicBezTo>
                <a:cubicBezTo>
                  <a:pt x="593" y="2"/>
                  <a:pt x="574" y="1"/>
                  <a:pt x="557" y="7"/>
                </a:cubicBezTo>
                <a:cubicBezTo>
                  <a:pt x="550" y="10"/>
                  <a:pt x="493" y="55"/>
                  <a:pt x="482" y="61"/>
                </a:cubicBezTo>
                <a:cubicBezTo>
                  <a:pt x="448" y="80"/>
                  <a:pt x="411" y="89"/>
                  <a:pt x="374" y="102"/>
                </a:cubicBezTo>
                <a:cubicBezTo>
                  <a:pt x="342" y="100"/>
                  <a:pt x="310" y="103"/>
                  <a:pt x="279" y="95"/>
                </a:cubicBezTo>
                <a:cubicBezTo>
                  <a:pt x="252" y="87"/>
                  <a:pt x="231" y="63"/>
                  <a:pt x="204" y="54"/>
                </a:cubicBezTo>
                <a:cubicBezTo>
                  <a:pt x="138" y="63"/>
                  <a:pt x="83" y="94"/>
                  <a:pt x="42" y="149"/>
                </a:cubicBezTo>
                <a:cubicBezTo>
                  <a:pt x="24" y="219"/>
                  <a:pt x="48" y="137"/>
                  <a:pt x="21" y="197"/>
                </a:cubicBezTo>
                <a:cubicBezTo>
                  <a:pt x="13" y="214"/>
                  <a:pt x="1" y="251"/>
                  <a:pt x="1" y="251"/>
                </a:cubicBezTo>
                <a:cubicBezTo>
                  <a:pt x="3" y="271"/>
                  <a:pt x="2" y="293"/>
                  <a:pt x="8" y="312"/>
                </a:cubicBezTo>
                <a:cubicBezTo>
                  <a:pt x="9" y="316"/>
                  <a:pt x="80" y="393"/>
                  <a:pt x="55" y="346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22"/>
          <p:cNvSpPr txBox="1">
            <a:spLocks noChangeArrowheads="1"/>
          </p:cNvSpPr>
          <p:nvPr/>
        </p:nvSpPr>
        <p:spPr bwMode="auto">
          <a:xfrm>
            <a:off x="395536" y="1851845"/>
            <a:ext cx="2130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 остров «Повторение»</a:t>
            </a:r>
          </a:p>
        </p:txBody>
      </p:sp>
      <p:sp>
        <p:nvSpPr>
          <p:cNvPr id="1034" name="AutoShape 23"/>
          <p:cNvSpPr>
            <a:spLocks noChangeArrowheads="1"/>
          </p:cNvSpPr>
          <p:nvPr/>
        </p:nvSpPr>
        <p:spPr bwMode="auto">
          <a:xfrm rot="4101334">
            <a:off x="605072" y="100943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1116656" y="4212937"/>
            <a:ext cx="1944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«Линейный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38" name="Freeform 35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343429" y="1492023"/>
            <a:ext cx="3024485" cy="1656779"/>
          </a:xfrm>
          <a:custGeom>
            <a:avLst/>
            <a:gdLst>
              <a:gd name="T0" fmla="*/ 309980083 w 1851"/>
              <a:gd name="T1" fmla="*/ 57962790 h 1355"/>
              <a:gd name="T2" fmla="*/ 1607859934 w 1851"/>
              <a:gd name="T3" fmla="*/ 126007787 h 1355"/>
              <a:gd name="T4" fmla="*/ 2147483647 w 1851"/>
              <a:gd name="T5" fmla="*/ 110886859 h 1355"/>
              <a:gd name="T6" fmla="*/ 2147483647 w 1851"/>
              <a:gd name="T7" fmla="*/ 7559674 h 1355"/>
              <a:gd name="T8" fmla="*/ 2147483647 w 1851"/>
              <a:gd name="T9" fmla="*/ 25201554 h 1355"/>
              <a:gd name="T10" fmla="*/ 2147483647 w 1851"/>
              <a:gd name="T11" fmla="*/ 126007787 h 1355"/>
              <a:gd name="T12" fmla="*/ 2147483647 w 1851"/>
              <a:gd name="T13" fmla="*/ 297378360 h 1355"/>
              <a:gd name="T14" fmla="*/ 2147483647 w 1851"/>
              <a:gd name="T15" fmla="*/ 400703912 h 1355"/>
              <a:gd name="T16" fmla="*/ 2147483647 w 1851"/>
              <a:gd name="T17" fmla="*/ 572074534 h 1355"/>
              <a:gd name="T18" fmla="*/ 2147483647 w 1851"/>
              <a:gd name="T19" fmla="*/ 657759796 h 1355"/>
              <a:gd name="T20" fmla="*/ 2147483647 w 1851"/>
              <a:gd name="T21" fmla="*/ 708162891 h 1355"/>
              <a:gd name="T22" fmla="*/ 2147483647 w 1851"/>
              <a:gd name="T23" fmla="*/ 758565986 h 1355"/>
              <a:gd name="T24" fmla="*/ 2147483647 w 1851"/>
              <a:gd name="T25" fmla="*/ 808969081 h 1355"/>
              <a:gd name="T26" fmla="*/ 2147483647 w 1851"/>
              <a:gd name="T27" fmla="*/ 844251446 h 1355"/>
              <a:gd name="T28" fmla="*/ 2147483647 w 1851"/>
              <a:gd name="T29" fmla="*/ 997981680 h 1355"/>
              <a:gd name="T30" fmla="*/ 2147483647 w 1851"/>
              <a:gd name="T31" fmla="*/ 1441528917 h 1355"/>
              <a:gd name="T32" fmla="*/ 2147483647 w 1851"/>
              <a:gd name="T33" fmla="*/ 1937999007 h 1355"/>
              <a:gd name="T34" fmla="*/ 2147483647 w 1851"/>
              <a:gd name="T35" fmla="*/ 2147483647 h 1355"/>
              <a:gd name="T36" fmla="*/ 2147483647 w 1851"/>
              <a:gd name="T37" fmla="*/ 2147483647 h 1355"/>
              <a:gd name="T38" fmla="*/ 2147483647 w 1851"/>
              <a:gd name="T39" fmla="*/ 2147483647 h 1355"/>
              <a:gd name="T40" fmla="*/ 2147483647 w 1851"/>
              <a:gd name="T41" fmla="*/ 2147483647 h 1355"/>
              <a:gd name="T42" fmla="*/ 2147483647 w 1851"/>
              <a:gd name="T43" fmla="*/ 2147483647 h 1355"/>
              <a:gd name="T44" fmla="*/ 2147483647 w 1851"/>
              <a:gd name="T45" fmla="*/ 2147483647 h 1355"/>
              <a:gd name="T46" fmla="*/ 2147483647 w 1851"/>
              <a:gd name="T47" fmla="*/ 2147483647 h 1355"/>
              <a:gd name="T48" fmla="*/ 2147483647 w 1851"/>
              <a:gd name="T49" fmla="*/ 2147483647 h 1355"/>
              <a:gd name="T50" fmla="*/ 2147483647 w 1851"/>
              <a:gd name="T51" fmla="*/ 2147483647 h 1355"/>
              <a:gd name="T52" fmla="*/ 2147483647 w 1851"/>
              <a:gd name="T53" fmla="*/ 2147483647 h 1355"/>
              <a:gd name="T54" fmla="*/ 2147483647 w 1851"/>
              <a:gd name="T55" fmla="*/ 2147483647 h 1355"/>
              <a:gd name="T56" fmla="*/ 2147483647 w 1851"/>
              <a:gd name="T57" fmla="*/ 2147483647 h 1355"/>
              <a:gd name="T58" fmla="*/ 2101810909 w 1851"/>
              <a:gd name="T59" fmla="*/ 2147483647 h 1355"/>
              <a:gd name="T60" fmla="*/ 1847275946 w 1851"/>
              <a:gd name="T61" fmla="*/ 2147483647 h 1355"/>
              <a:gd name="T62" fmla="*/ 1658263054 w 1851"/>
              <a:gd name="T63" fmla="*/ 2147483647 h 1355"/>
              <a:gd name="T64" fmla="*/ 1386086205 w 1851"/>
              <a:gd name="T65" fmla="*/ 2147483647 h 1355"/>
              <a:gd name="T66" fmla="*/ 1111389993 w 1851"/>
              <a:gd name="T67" fmla="*/ 2147483647 h 1355"/>
              <a:gd name="T68" fmla="*/ 942538746 w 1851"/>
              <a:gd name="T69" fmla="*/ 2147483647 h 1355"/>
              <a:gd name="T70" fmla="*/ 771167939 w 1851"/>
              <a:gd name="T71" fmla="*/ 2147483647 h 1355"/>
              <a:gd name="T72" fmla="*/ 667842336 w 1851"/>
              <a:gd name="T73" fmla="*/ 2147483647 h 1355"/>
              <a:gd name="T74" fmla="*/ 514112025 w 1851"/>
              <a:gd name="T75" fmla="*/ 2147483647 h 1355"/>
              <a:gd name="T76" fmla="*/ 446068607 w 1851"/>
              <a:gd name="T77" fmla="*/ 2147483647 h 1355"/>
              <a:gd name="T78" fmla="*/ 463708905 w 1851"/>
              <a:gd name="T79" fmla="*/ 2023684269 h 1355"/>
              <a:gd name="T80" fmla="*/ 498991089 w 1851"/>
              <a:gd name="T81" fmla="*/ 1852313746 h 1355"/>
              <a:gd name="T82" fmla="*/ 378023501 w 1851"/>
              <a:gd name="T83" fmla="*/ 1494451373 h 1355"/>
              <a:gd name="T84" fmla="*/ 224294778 w 1851"/>
              <a:gd name="T85" fmla="*/ 1270158394 h 1355"/>
              <a:gd name="T86" fmla="*/ 156249722 w 1851"/>
              <a:gd name="T87" fmla="*/ 1169352204 h 1355"/>
              <a:gd name="T88" fmla="*/ 88206279 w 1851"/>
              <a:gd name="T89" fmla="*/ 879533613 h 1355"/>
              <a:gd name="T90" fmla="*/ 70564393 w 1851"/>
              <a:gd name="T91" fmla="*/ 350300817 h 1355"/>
              <a:gd name="T92" fmla="*/ 120967538 w 1851"/>
              <a:gd name="T93" fmla="*/ 93244957 h 1355"/>
              <a:gd name="T94" fmla="*/ 428426721 w 1851"/>
              <a:gd name="T95" fmla="*/ 42841850 h 13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51"/>
              <a:gd name="T145" fmla="*/ 0 h 1355"/>
              <a:gd name="T146" fmla="*/ 1851 w 1851"/>
              <a:gd name="T147" fmla="*/ 1355 h 13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51" h="1355">
                <a:moveTo>
                  <a:pt x="123" y="23"/>
                </a:moveTo>
                <a:cubicBezTo>
                  <a:pt x="353" y="27"/>
                  <a:pt x="451" y="32"/>
                  <a:pt x="638" y="50"/>
                </a:cubicBezTo>
                <a:cubicBezTo>
                  <a:pt x="710" y="48"/>
                  <a:pt x="783" y="48"/>
                  <a:pt x="855" y="44"/>
                </a:cubicBezTo>
                <a:cubicBezTo>
                  <a:pt x="917" y="41"/>
                  <a:pt x="975" y="11"/>
                  <a:pt x="1038" y="3"/>
                </a:cubicBezTo>
                <a:cubicBezTo>
                  <a:pt x="1067" y="5"/>
                  <a:pt x="1098" y="0"/>
                  <a:pt x="1126" y="10"/>
                </a:cubicBezTo>
                <a:cubicBezTo>
                  <a:pt x="1144" y="17"/>
                  <a:pt x="1167" y="50"/>
                  <a:pt x="1167" y="50"/>
                </a:cubicBezTo>
                <a:cubicBezTo>
                  <a:pt x="1174" y="75"/>
                  <a:pt x="1184" y="94"/>
                  <a:pt x="1194" y="118"/>
                </a:cubicBezTo>
                <a:cubicBezTo>
                  <a:pt x="1196" y="122"/>
                  <a:pt x="1204" y="155"/>
                  <a:pt x="1207" y="159"/>
                </a:cubicBezTo>
                <a:cubicBezTo>
                  <a:pt x="1254" y="214"/>
                  <a:pt x="1353" y="217"/>
                  <a:pt x="1417" y="227"/>
                </a:cubicBezTo>
                <a:cubicBezTo>
                  <a:pt x="1448" y="246"/>
                  <a:pt x="1468" y="255"/>
                  <a:pt x="1505" y="261"/>
                </a:cubicBezTo>
                <a:cubicBezTo>
                  <a:pt x="1514" y="268"/>
                  <a:pt x="1523" y="275"/>
                  <a:pt x="1532" y="281"/>
                </a:cubicBezTo>
                <a:cubicBezTo>
                  <a:pt x="1543" y="288"/>
                  <a:pt x="1555" y="293"/>
                  <a:pt x="1566" y="301"/>
                </a:cubicBezTo>
                <a:cubicBezTo>
                  <a:pt x="1574" y="307"/>
                  <a:pt x="1578" y="317"/>
                  <a:pt x="1587" y="321"/>
                </a:cubicBezTo>
                <a:cubicBezTo>
                  <a:pt x="1606" y="329"/>
                  <a:pt x="1628" y="328"/>
                  <a:pt x="1648" y="335"/>
                </a:cubicBezTo>
                <a:cubicBezTo>
                  <a:pt x="1676" y="355"/>
                  <a:pt x="1701" y="376"/>
                  <a:pt x="1729" y="396"/>
                </a:cubicBezTo>
                <a:cubicBezTo>
                  <a:pt x="1751" y="455"/>
                  <a:pt x="1775" y="516"/>
                  <a:pt x="1804" y="572"/>
                </a:cubicBezTo>
                <a:cubicBezTo>
                  <a:pt x="1816" y="639"/>
                  <a:pt x="1819" y="708"/>
                  <a:pt x="1851" y="769"/>
                </a:cubicBezTo>
                <a:cubicBezTo>
                  <a:pt x="1849" y="812"/>
                  <a:pt x="1848" y="854"/>
                  <a:pt x="1844" y="897"/>
                </a:cubicBezTo>
                <a:cubicBezTo>
                  <a:pt x="1841" y="924"/>
                  <a:pt x="1818" y="946"/>
                  <a:pt x="1810" y="972"/>
                </a:cubicBezTo>
                <a:cubicBezTo>
                  <a:pt x="1785" y="1051"/>
                  <a:pt x="1729" y="1109"/>
                  <a:pt x="1682" y="1175"/>
                </a:cubicBezTo>
                <a:cubicBezTo>
                  <a:pt x="1656" y="1212"/>
                  <a:pt x="1638" y="1251"/>
                  <a:pt x="1600" y="1277"/>
                </a:cubicBezTo>
                <a:cubicBezTo>
                  <a:pt x="1561" y="1331"/>
                  <a:pt x="1576" y="1308"/>
                  <a:pt x="1553" y="1345"/>
                </a:cubicBezTo>
                <a:cubicBezTo>
                  <a:pt x="1560" y="1347"/>
                  <a:pt x="1580" y="1355"/>
                  <a:pt x="1573" y="1352"/>
                </a:cubicBezTo>
                <a:cubicBezTo>
                  <a:pt x="1555" y="1345"/>
                  <a:pt x="1538" y="1335"/>
                  <a:pt x="1519" y="1331"/>
                </a:cubicBezTo>
                <a:cubicBezTo>
                  <a:pt x="1512" y="1330"/>
                  <a:pt x="1506" y="1337"/>
                  <a:pt x="1499" y="1338"/>
                </a:cubicBezTo>
                <a:cubicBezTo>
                  <a:pt x="1476" y="1342"/>
                  <a:pt x="1454" y="1343"/>
                  <a:pt x="1431" y="1345"/>
                </a:cubicBezTo>
                <a:cubicBezTo>
                  <a:pt x="1387" y="1339"/>
                  <a:pt x="1352" y="1322"/>
                  <a:pt x="1309" y="1311"/>
                </a:cubicBezTo>
                <a:cubicBezTo>
                  <a:pt x="1256" y="1272"/>
                  <a:pt x="1138" y="1245"/>
                  <a:pt x="1072" y="1236"/>
                </a:cubicBezTo>
                <a:cubicBezTo>
                  <a:pt x="1009" y="1238"/>
                  <a:pt x="945" y="1237"/>
                  <a:pt x="882" y="1243"/>
                </a:cubicBezTo>
                <a:cubicBezTo>
                  <a:pt x="868" y="1244"/>
                  <a:pt x="847" y="1265"/>
                  <a:pt x="834" y="1270"/>
                </a:cubicBezTo>
                <a:cubicBezTo>
                  <a:pt x="783" y="1290"/>
                  <a:pt x="777" y="1289"/>
                  <a:pt x="733" y="1297"/>
                </a:cubicBezTo>
                <a:cubicBezTo>
                  <a:pt x="709" y="1314"/>
                  <a:pt x="687" y="1318"/>
                  <a:pt x="658" y="1324"/>
                </a:cubicBezTo>
                <a:cubicBezTo>
                  <a:pt x="567" y="1316"/>
                  <a:pt x="609" y="1322"/>
                  <a:pt x="550" y="1284"/>
                </a:cubicBezTo>
                <a:cubicBezTo>
                  <a:pt x="519" y="1243"/>
                  <a:pt x="495" y="1200"/>
                  <a:pt x="441" y="1189"/>
                </a:cubicBezTo>
                <a:cubicBezTo>
                  <a:pt x="419" y="1184"/>
                  <a:pt x="396" y="1184"/>
                  <a:pt x="374" y="1182"/>
                </a:cubicBezTo>
                <a:cubicBezTo>
                  <a:pt x="352" y="1176"/>
                  <a:pt x="327" y="1178"/>
                  <a:pt x="306" y="1169"/>
                </a:cubicBezTo>
                <a:cubicBezTo>
                  <a:pt x="291" y="1163"/>
                  <a:pt x="265" y="1141"/>
                  <a:pt x="265" y="1141"/>
                </a:cubicBezTo>
                <a:cubicBezTo>
                  <a:pt x="245" y="1110"/>
                  <a:pt x="225" y="1078"/>
                  <a:pt x="204" y="1047"/>
                </a:cubicBezTo>
                <a:cubicBezTo>
                  <a:pt x="190" y="982"/>
                  <a:pt x="184" y="996"/>
                  <a:pt x="177" y="911"/>
                </a:cubicBezTo>
                <a:cubicBezTo>
                  <a:pt x="179" y="875"/>
                  <a:pt x="180" y="839"/>
                  <a:pt x="184" y="803"/>
                </a:cubicBezTo>
                <a:cubicBezTo>
                  <a:pt x="187" y="780"/>
                  <a:pt x="198" y="735"/>
                  <a:pt x="198" y="735"/>
                </a:cubicBezTo>
                <a:cubicBezTo>
                  <a:pt x="190" y="683"/>
                  <a:pt x="197" y="624"/>
                  <a:pt x="150" y="593"/>
                </a:cubicBezTo>
                <a:cubicBezTo>
                  <a:pt x="119" y="527"/>
                  <a:pt x="160" y="610"/>
                  <a:pt x="89" y="504"/>
                </a:cubicBezTo>
                <a:cubicBezTo>
                  <a:pt x="80" y="491"/>
                  <a:pt x="62" y="464"/>
                  <a:pt x="62" y="464"/>
                </a:cubicBezTo>
                <a:cubicBezTo>
                  <a:pt x="48" y="424"/>
                  <a:pt x="41" y="392"/>
                  <a:pt x="35" y="349"/>
                </a:cubicBezTo>
                <a:cubicBezTo>
                  <a:pt x="33" y="279"/>
                  <a:pt x="32" y="209"/>
                  <a:pt x="28" y="139"/>
                </a:cubicBezTo>
                <a:cubicBezTo>
                  <a:pt x="26" y="109"/>
                  <a:pt x="0" y="44"/>
                  <a:pt x="48" y="37"/>
                </a:cubicBezTo>
                <a:cubicBezTo>
                  <a:pt x="175" y="17"/>
                  <a:pt x="129" y="58"/>
                  <a:pt x="170" y="17"/>
                </a:cubicBezTo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794489" y="1740517"/>
            <a:ext cx="19659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/>
              <a:t>«</a:t>
            </a:r>
            <a:r>
              <a:rPr lang="ru-RU" dirty="0" smtClean="0"/>
              <a:t>Физкультминутка</a:t>
            </a:r>
            <a:r>
              <a:rPr lang="ru-RU" dirty="0"/>
              <a:t>»</a:t>
            </a:r>
          </a:p>
        </p:txBody>
      </p:sp>
      <p:sp>
        <p:nvSpPr>
          <p:cNvPr id="1044" name="Freeform 8">
            <a:hlinkClick r:id="rId5" action="ppaction://hlinksldjump"/>
          </p:cNvPr>
          <p:cNvSpPr>
            <a:spLocks/>
          </p:cNvSpPr>
          <p:nvPr/>
        </p:nvSpPr>
        <p:spPr bwMode="auto">
          <a:xfrm rot="4250231">
            <a:off x="6569731" y="1497879"/>
            <a:ext cx="2303462" cy="2713118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/>
          </a:p>
        </p:txBody>
      </p:sp>
      <p:sp>
        <p:nvSpPr>
          <p:cNvPr id="1045" name="Text Box 29"/>
          <p:cNvSpPr txBox="1">
            <a:spLocks noChangeArrowheads="1"/>
          </p:cNvSpPr>
          <p:nvPr/>
        </p:nvSpPr>
        <p:spPr bwMode="auto">
          <a:xfrm>
            <a:off x="6974875" y="2168525"/>
            <a:ext cx="1728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«Собери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47" name="AutoShape 14"/>
          <p:cNvSpPr>
            <a:spLocks noChangeArrowheads="1"/>
          </p:cNvSpPr>
          <p:nvPr/>
        </p:nvSpPr>
        <p:spPr bwMode="auto">
          <a:xfrm rot="-2802714">
            <a:off x="3773268" y="324961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AutoShape 16"/>
          <p:cNvSpPr>
            <a:spLocks noChangeArrowheads="1"/>
          </p:cNvSpPr>
          <p:nvPr/>
        </p:nvSpPr>
        <p:spPr bwMode="auto">
          <a:xfrm>
            <a:off x="6470050" y="132859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AutoShape 17"/>
          <p:cNvSpPr>
            <a:spLocks noChangeArrowheads="1"/>
          </p:cNvSpPr>
          <p:nvPr/>
        </p:nvSpPr>
        <p:spPr bwMode="auto">
          <a:xfrm rot="1578542">
            <a:off x="7130834" y="153016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AutoShape 10"/>
          <p:cNvSpPr>
            <a:spLocks noChangeArrowheads="1"/>
          </p:cNvSpPr>
          <p:nvPr/>
        </p:nvSpPr>
        <p:spPr bwMode="auto">
          <a:xfrm rot="4101334">
            <a:off x="1563452" y="3566016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52" name="Picture 41" descr="E:\анимации\30[4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24980" y="1251770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3" name="AutoShape 15"/>
          <p:cNvSpPr>
            <a:spLocks noChangeArrowheads="1"/>
          </p:cNvSpPr>
          <p:nvPr/>
        </p:nvSpPr>
        <p:spPr bwMode="auto">
          <a:xfrm rot="19127355">
            <a:off x="5850724" y="1460787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15616" y="260648"/>
            <a:ext cx="74168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  <a:endParaRPr lang="ru-RU" sz="36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reeform 9">
            <a:hlinkClick r:id="rId7" action="ppaction://hlinksldjump"/>
          </p:cNvPr>
          <p:cNvSpPr>
            <a:spLocks/>
          </p:cNvSpPr>
          <p:nvPr/>
        </p:nvSpPr>
        <p:spPr bwMode="auto">
          <a:xfrm rot="-3493456">
            <a:off x="4369060" y="4356771"/>
            <a:ext cx="1951117" cy="2262187"/>
          </a:xfrm>
          <a:custGeom>
            <a:avLst/>
            <a:gdLst>
              <a:gd name="T0" fmla="*/ 871974250 w 1016"/>
              <a:gd name="T1" fmla="*/ 73083721 h 1425"/>
              <a:gd name="T2" fmla="*/ 443547592 w 1016"/>
              <a:gd name="T3" fmla="*/ 226814034 h 1425"/>
              <a:gd name="T4" fmla="*/ 153730338 w 1016"/>
              <a:gd name="T5" fmla="*/ 362902395 h 1425"/>
              <a:gd name="T6" fmla="*/ 0 w 1016"/>
              <a:gd name="T7" fmla="*/ 498990855 h 1425"/>
              <a:gd name="T8" fmla="*/ 272176909 w 1016"/>
              <a:gd name="T9" fmla="*/ 892135206 h 1425"/>
              <a:gd name="T10" fmla="*/ 410786263 w 1016"/>
              <a:gd name="T11" fmla="*/ 1113908831 h 1425"/>
              <a:gd name="T12" fmla="*/ 289818792 w 1016"/>
              <a:gd name="T13" fmla="*/ 1678423910 h 1425"/>
              <a:gd name="T14" fmla="*/ 239415679 w 1016"/>
              <a:gd name="T15" fmla="*/ 1849794439 h 1425"/>
              <a:gd name="T16" fmla="*/ 85685317 w 1016"/>
              <a:gd name="T17" fmla="*/ 2147483647 h 1425"/>
              <a:gd name="T18" fmla="*/ 461189475 w 1016"/>
              <a:gd name="T19" fmla="*/ 2147483647 h 1425"/>
              <a:gd name="T20" fmla="*/ 955140180 w 1016"/>
              <a:gd name="T21" fmla="*/ 2147483647 h 1425"/>
              <a:gd name="T22" fmla="*/ 1025704538 w 1016"/>
              <a:gd name="T23" fmla="*/ 2147483647 h 1425"/>
              <a:gd name="T24" fmla="*/ 1179433238 w 1016"/>
              <a:gd name="T25" fmla="*/ 2147483647 h 1425"/>
              <a:gd name="T26" fmla="*/ 1844754725 w 1016"/>
              <a:gd name="T27" fmla="*/ 2147483647 h 1425"/>
              <a:gd name="T28" fmla="*/ 2066528422 w 1016"/>
              <a:gd name="T29" fmla="*/ 2147483647 h 1425"/>
              <a:gd name="T30" fmla="*/ 2147483647 w 1016"/>
              <a:gd name="T31" fmla="*/ 2147483647 h 1425"/>
              <a:gd name="T32" fmla="*/ 2147483647 w 1016"/>
              <a:gd name="T33" fmla="*/ 2147483647 h 1425"/>
              <a:gd name="T34" fmla="*/ 2147483647 w 1016"/>
              <a:gd name="T35" fmla="*/ 2147483647 h 1425"/>
              <a:gd name="T36" fmla="*/ 2147483647 w 1016"/>
              <a:gd name="T37" fmla="*/ 2147483647 h 1425"/>
              <a:gd name="T38" fmla="*/ 2147483647 w 1016"/>
              <a:gd name="T39" fmla="*/ 2003523089 h 1425"/>
              <a:gd name="T40" fmla="*/ 2147483647 w 1016"/>
              <a:gd name="T41" fmla="*/ 1764109174 h 1425"/>
              <a:gd name="T42" fmla="*/ 2147483647 w 1016"/>
              <a:gd name="T43" fmla="*/ 1592738249 h 1425"/>
              <a:gd name="T44" fmla="*/ 1980843130 w 1016"/>
              <a:gd name="T45" fmla="*/ 1285279360 h 1425"/>
              <a:gd name="T46" fmla="*/ 2099291239 w 1016"/>
              <a:gd name="T47" fmla="*/ 1149190999 h 1425"/>
              <a:gd name="T48" fmla="*/ 2134573418 w 1016"/>
              <a:gd name="T49" fmla="*/ 1096266954 h 1425"/>
              <a:gd name="T50" fmla="*/ 2066528422 w 1016"/>
              <a:gd name="T51" fmla="*/ 1063505735 h 1425"/>
              <a:gd name="T52" fmla="*/ 1741429138 w 1016"/>
              <a:gd name="T53" fmla="*/ 1045863857 h 1425"/>
              <a:gd name="T54" fmla="*/ 1605340336 w 1016"/>
              <a:gd name="T55" fmla="*/ 927417374 h 1425"/>
              <a:gd name="T56" fmla="*/ 1622980632 w 1016"/>
              <a:gd name="T57" fmla="*/ 841732110 h 1425"/>
              <a:gd name="T58" fmla="*/ 1673384142 w 1016"/>
              <a:gd name="T59" fmla="*/ 806449744 h 1425"/>
              <a:gd name="T60" fmla="*/ 1708666321 w 1016"/>
              <a:gd name="T61" fmla="*/ 688001673 h 1425"/>
              <a:gd name="T62" fmla="*/ 1622980632 w 1016"/>
              <a:gd name="T63" fmla="*/ 516631145 h 1425"/>
              <a:gd name="T64" fmla="*/ 1587698453 w 1016"/>
              <a:gd name="T65" fmla="*/ 466228048 h 1425"/>
              <a:gd name="T66" fmla="*/ 1383566639 w 1016"/>
              <a:gd name="T67" fmla="*/ 277217130 h 1425"/>
              <a:gd name="T68" fmla="*/ 940019246 w 1016"/>
              <a:gd name="T69" fmla="*/ 5040311 h 1425"/>
              <a:gd name="T70" fmla="*/ 871974250 w 1016"/>
              <a:gd name="T71" fmla="*/ 73083721 h 142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016"/>
              <a:gd name="T109" fmla="*/ 0 h 1425"/>
              <a:gd name="T110" fmla="*/ 1016 w 1016"/>
              <a:gd name="T111" fmla="*/ 1425 h 142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016" h="1425">
                <a:moveTo>
                  <a:pt x="346" y="29"/>
                </a:moveTo>
                <a:cubicBezTo>
                  <a:pt x="290" y="47"/>
                  <a:pt x="233" y="78"/>
                  <a:pt x="176" y="90"/>
                </a:cubicBezTo>
                <a:cubicBezTo>
                  <a:pt x="140" y="113"/>
                  <a:pt x="98" y="121"/>
                  <a:pt x="61" y="144"/>
                </a:cubicBezTo>
                <a:cubicBezTo>
                  <a:pt x="38" y="158"/>
                  <a:pt x="0" y="198"/>
                  <a:pt x="0" y="198"/>
                </a:cubicBezTo>
                <a:cubicBezTo>
                  <a:pt x="10" y="286"/>
                  <a:pt x="34" y="310"/>
                  <a:pt x="108" y="354"/>
                </a:cubicBezTo>
                <a:cubicBezTo>
                  <a:pt x="155" y="423"/>
                  <a:pt x="138" y="393"/>
                  <a:pt x="163" y="442"/>
                </a:cubicBezTo>
                <a:cubicBezTo>
                  <a:pt x="182" y="530"/>
                  <a:pt x="153" y="591"/>
                  <a:pt x="115" y="666"/>
                </a:cubicBezTo>
                <a:cubicBezTo>
                  <a:pt x="86" y="722"/>
                  <a:pt x="114" y="689"/>
                  <a:pt x="95" y="734"/>
                </a:cubicBezTo>
                <a:cubicBezTo>
                  <a:pt x="70" y="793"/>
                  <a:pt x="45" y="846"/>
                  <a:pt x="34" y="910"/>
                </a:cubicBezTo>
                <a:cubicBezTo>
                  <a:pt x="60" y="977"/>
                  <a:pt x="121" y="992"/>
                  <a:pt x="183" y="1018"/>
                </a:cubicBezTo>
                <a:cubicBezTo>
                  <a:pt x="259" y="1049"/>
                  <a:pt x="332" y="1075"/>
                  <a:pt x="379" y="1147"/>
                </a:cubicBezTo>
                <a:cubicBezTo>
                  <a:pt x="388" y="1181"/>
                  <a:pt x="387" y="1213"/>
                  <a:pt x="407" y="1242"/>
                </a:cubicBezTo>
                <a:cubicBezTo>
                  <a:pt x="416" y="1281"/>
                  <a:pt x="435" y="1301"/>
                  <a:pt x="468" y="1323"/>
                </a:cubicBezTo>
                <a:cubicBezTo>
                  <a:pt x="557" y="1383"/>
                  <a:pt x="625" y="1409"/>
                  <a:pt x="732" y="1425"/>
                </a:cubicBezTo>
                <a:cubicBezTo>
                  <a:pt x="766" y="1416"/>
                  <a:pt x="793" y="1414"/>
                  <a:pt x="820" y="1391"/>
                </a:cubicBezTo>
                <a:cubicBezTo>
                  <a:pt x="855" y="1360"/>
                  <a:pt x="864" y="1301"/>
                  <a:pt x="888" y="1262"/>
                </a:cubicBezTo>
                <a:cubicBezTo>
                  <a:pt x="892" y="1228"/>
                  <a:pt x="897" y="1195"/>
                  <a:pt x="901" y="1161"/>
                </a:cubicBezTo>
                <a:cubicBezTo>
                  <a:pt x="903" y="1143"/>
                  <a:pt x="908" y="1106"/>
                  <a:pt x="908" y="1106"/>
                </a:cubicBezTo>
                <a:cubicBezTo>
                  <a:pt x="904" y="1052"/>
                  <a:pt x="881" y="925"/>
                  <a:pt x="901" y="869"/>
                </a:cubicBezTo>
                <a:cubicBezTo>
                  <a:pt x="904" y="860"/>
                  <a:pt x="963" y="803"/>
                  <a:pt x="976" y="795"/>
                </a:cubicBezTo>
                <a:cubicBezTo>
                  <a:pt x="999" y="765"/>
                  <a:pt x="1008" y="736"/>
                  <a:pt x="1016" y="700"/>
                </a:cubicBezTo>
                <a:cubicBezTo>
                  <a:pt x="997" y="670"/>
                  <a:pt x="969" y="641"/>
                  <a:pt x="935" y="632"/>
                </a:cubicBezTo>
                <a:cubicBezTo>
                  <a:pt x="888" y="585"/>
                  <a:pt x="826" y="567"/>
                  <a:pt x="786" y="510"/>
                </a:cubicBezTo>
                <a:cubicBezTo>
                  <a:pt x="794" y="478"/>
                  <a:pt x="802" y="467"/>
                  <a:pt x="833" y="456"/>
                </a:cubicBezTo>
                <a:cubicBezTo>
                  <a:pt x="838" y="449"/>
                  <a:pt x="850" y="443"/>
                  <a:pt x="847" y="435"/>
                </a:cubicBezTo>
                <a:cubicBezTo>
                  <a:pt x="843" y="426"/>
                  <a:pt x="830" y="423"/>
                  <a:pt x="820" y="422"/>
                </a:cubicBezTo>
                <a:cubicBezTo>
                  <a:pt x="777" y="417"/>
                  <a:pt x="734" y="417"/>
                  <a:pt x="691" y="415"/>
                </a:cubicBezTo>
                <a:cubicBezTo>
                  <a:pt x="663" y="405"/>
                  <a:pt x="647" y="396"/>
                  <a:pt x="637" y="368"/>
                </a:cubicBezTo>
                <a:cubicBezTo>
                  <a:pt x="639" y="357"/>
                  <a:pt x="638" y="344"/>
                  <a:pt x="644" y="334"/>
                </a:cubicBezTo>
                <a:cubicBezTo>
                  <a:pt x="648" y="327"/>
                  <a:pt x="660" y="327"/>
                  <a:pt x="664" y="320"/>
                </a:cubicBezTo>
                <a:cubicBezTo>
                  <a:pt x="673" y="306"/>
                  <a:pt x="673" y="288"/>
                  <a:pt x="678" y="273"/>
                </a:cubicBezTo>
                <a:cubicBezTo>
                  <a:pt x="667" y="231"/>
                  <a:pt x="676" y="252"/>
                  <a:pt x="644" y="205"/>
                </a:cubicBezTo>
                <a:cubicBezTo>
                  <a:pt x="639" y="198"/>
                  <a:pt x="630" y="185"/>
                  <a:pt x="630" y="185"/>
                </a:cubicBezTo>
                <a:cubicBezTo>
                  <a:pt x="618" y="149"/>
                  <a:pt x="579" y="133"/>
                  <a:pt x="549" y="110"/>
                </a:cubicBezTo>
                <a:cubicBezTo>
                  <a:pt x="495" y="69"/>
                  <a:pt x="440" y="19"/>
                  <a:pt x="373" y="2"/>
                </a:cubicBezTo>
                <a:cubicBezTo>
                  <a:pt x="340" y="11"/>
                  <a:pt x="346" y="0"/>
                  <a:pt x="346" y="29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8"/>
          <p:cNvSpPr>
            <a:spLocks noChangeArrowheads="1"/>
          </p:cNvSpPr>
          <p:nvPr/>
        </p:nvSpPr>
        <p:spPr bwMode="auto">
          <a:xfrm rot="7726594">
            <a:off x="7469049" y="392019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 rot="8203187">
            <a:off x="6980229" y="444197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328739" y="5005469"/>
            <a:ext cx="17289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«Практика»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9674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8"/>
          <p:cNvSpPr>
            <a:spLocks/>
          </p:cNvSpPr>
          <p:nvPr/>
        </p:nvSpPr>
        <p:spPr bwMode="auto">
          <a:xfrm rot="181109">
            <a:off x="31941" y="4907733"/>
            <a:ext cx="4234858" cy="1324680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dirty="0" smtClean="0"/>
              <a:t>  Остров  </a:t>
            </a:r>
          </a:p>
          <a:p>
            <a:pPr algn="ctr"/>
            <a:r>
              <a:rPr lang="ru-RU" dirty="0" smtClean="0"/>
              <a:t>«Собери алгоритм»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230287" y="188641"/>
            <a:ext cx="8712967" cy="1152127"/>
          </a:xfrm>
        </p:spPr>
        <p:txBody>
          <a:bodyPr/>
          <a:lstStyle/>
          <a:p>
            <a:r>
              <a:rPr lang="ru-RU" sz="3600" dirty="0" smtClean="0">
                <a:solidFill>
                  <a:srgbClr val="660066"/>
                </a:solidFill>
              </a:rPr>
              <a:t>Вам предлагается из перепутанных частей составить правильный алгоритм.</a:t>
            </a:r>
            <a:endParaRPr lang="ru-RU" sz="3600" dirty="0">
              <a:solidFill>
                <a:srgbClr val="660066"/>
              </a:solidFill>
            </a:endParaRPr>
          </a:p>
        </p:txBody>
      </p:sp>
      <p:pic>
        <p:nvPicPr>
          <p:cNvPr id="6" name="Рисунок 2" descr="4285add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287" y="1453510"/>
            <a:ext cx="3071813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148064" y="5445224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Зажечь </a:t>
            </a:r>
            <a:r>
              <a:rPr lang="ru-RU" dirty="0"/>
              <a:t>спичку.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48064" y="6350800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Налить </a:t>
            </a:r>
            <a:r>
              <a:rPr lang="ru-RU" dirty="0"/>
              <a:t>в чайник воду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45421" y="3556276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Поднести </a:t>
            </a:r>
            <a:r>
              <a:rPr lang="ru-RU" dirty="0"/>
              <a:t>спичку к горелке.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45421" y="4535540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Ждать, пока вода </a:t>
            </a:r>
            <a:r>
              <a:rPr lang="ru-RU" dirty="0" smtClean="0"/>
              <a:t>закипит.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48064" y="2690173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Выключить газ.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-28236" y="6350800"/>
            <a:ext cx="3995936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Поставить чайник на плиту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187" y="4077072"/>
            <a:ext cx="4277551" cy="52322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Открыть кран газовой горелки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8"/>
          <p:cNvSpPr>
            <a:spLocks/>
          </p:cNvSpPr>
          <p:nvPr/>
        </p:nvSpPr>
        <p:spPr bwMode="auto">
          <a:xfrm rot="181109">
            <a:off x="1110158" y="5555804"/>
            <a:ext cx="4234858" cy="1324680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dirty="0" smtClean="0"/>
              <a:t>  Остров  </a:t>
            </a:r>
          </a:p>
          <a:p>
            <a:pPr algn="ctr"/>
            <a:r>
              <a:rPr lang="ru-RU" dirty="0" smtClean="0"/>
              <a:t>«Собери алгоритм»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430213" y="188913"/>
            <a:ext cx="8713787" cy="1152525"/>
          </a:xfrm>
        </p:spPr>
        <p:txBody>
          <a:bodyPr/>
          <a:lstStyle/>
          <a:p>
            <a:r>
              <a:rPr lang="ru-RU" sz="3600" dirty="0" smtClean="0">
                <a:solidFill>
                  <a:srgbClr val="660066"/>
                </a:solidFill>
              </a:rPr>
              <a:t>Вам предлагается из перепутанных частей составить правильный алгоритм.</a:t>
            </a:r>
            <a:endParaRPr lang="ru-RU" sz="3600" dirty="0">
              <a:solidFill>
                <a:srgbClr val="660066"/>
              </a:solidFill>
            </a:endParaRPr>
          </a:p>
        </p:txBody>
      </p:sp>
      <p:pic>
        <p:nvPicPr>
          <p:cNvPr id="6" name="Рисунок 2" descr="4285add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380832"/>
            <a:ext cx="3071813" cy="247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419872" y="1380832"/>
            <a:ext cx="558011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6"/>
                </a:solidFill>
              </a:rPr>
              <a:t>Правильный алгоритм:</a:t>
            </a:r>
          </a:p>
          <a:p>
            <a:pPr algn="ctr"/>
            <a:r>
              <a:rPr lang="ru-RU" dirty="0"/>
              <a:t> </a:t>
            </a:r>
          </a:p>
          <a:p>
            <a:r>
              <a:rPr lang="ru-RU" sz="2800" dirty="0"/>
              <a:t>1.Налить в чайник воду. </a:t>
            </a:r>
          </a:p>
          <a:p>
            <a:r>
              <a:rPr lang="ru-RU" sz="2800" dirty="0"/>
              <a:t>2. Зажечь спичку. </a:t>
            </a:r>
          </a:p>
          <a:p>
            <a:r>
              <a:rPr lang="ru-RU" sz="2800" dirty="0"/>
              <a:t>3. Открыть кран газовой горелки. </a:t>
            </a:r>
          </a:p>
          <a:p>
            <a:r>
              <a:rPr lang="ru-RU" sz="2800" dirty="0"/>
              <a:t>4. Поднести спичку к горелке. </a:t>
            </a:r>
          </a:p>
          <a:p>
            <a:r>
              <a:rPr lang="ru-RU" sz="2800" dirty="0"/>
              <a:t>5. Поставить чайник на плиту. </a:t>
            </a:r>
          </a:p>
          <a:p>
            <a:r>
              <a:rPr lang="ru-RU" sz="2800" dirty="0"/>
              <a:t>6. Ждать, пока вода закипит. </a:t>
            </a:r>
          </a:p>
          <a:p>
            <a:r>
              <a:rPr lang="ru-RU" sz="2800" dirty="0"/>
              <a:t>7. Выключить газ.</a:t>
            </a:r>
          </a:p>
        </p:txBody>
      </p:sp>
    </p:spTree>
    <p:extLst>
      <p:ext uri="{BB962C8B-B14F-4D97-AF65-F5344CB8AC3E}">
        <p14:creationId xmlns:p14="http://schemas.microsoft.com/office/powerpoint/2010/main" val="8471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50825" y="188913"/>
            <a:ext cx="8569325" cy="6337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" name="Freeform 6">
            <a:hlinkClick r:id="rId2" action="ppaction://hlinksldjump"/>
          </p:cNvPr>
          <p:cNvSpPr>
            <a:spLocks/>
          </p:cNvSpPr>
          <p:nvPr/>
        </p:nvSpPr>
        <p:spPr bwMode="auto">
          <a:xfrm rot="-3478139">
            <a:off x="874090" y="3844151"/>
            <a:ext cx="2406969" cy="2454968"/>
          </a:xfrm>
          <a:custGeom>
            <a:avLst/>
            <a:gdLst>
              <a:gd name="T0" fmla="*/ 915345652 w 1291"/>
              <a:gd name="T1" fmla="*/ 184168725 h 1155"/>
              <a:gd name="T2" fmla="*/ 538052053 w 1291"/>
              <a:gd name="T3" fmla="*/ 368337450 h 1155"/>
              <a:gd name="T4" fmla="*/ 203410755 w 1291"/>
              <a:gd name="T5" fmla="*/ 642343991 h 1155"/>
              <a:gd name="T6" fmla="*/ 68896412 w 1291"/>
              <a:gd name="T7" fmla="*/ 1037633905 h 1155"/>
              <a:gd name="T8" fmla="*/ 515086592 w 1291"/>
              <a:gd name="T9" fmla="*/ 1617092743 h 1155"/>
              <a:gd name="T10" fmla="*/ 757865876 w 1291"/>
              <a:gd name="T11" fmla="*/ 1796768243 h 1155"/>
              <a:gd name="T12" fmla="*/ 692249755 w 1291"/>
              <a:gd name="T13" fmla="*/ 2147483647 h 1155"/>
              <a:gd name="T14" fmla="*/ 669284294 w 1291"/>
              <a:gd name="T15" fmla="*/ 2147483647 h 1155"/>
              <a:gd name="T16" fmla="*/ 938311113 w 1291"/>
              <a:gd name="T17" fmla="*/ 2147483647 h 1155"/>
              <a:gd name="T18" fmla="*/ 1338568588 w 1291"/>
              <a:gd name="T19" fmla="*/ 2147483647 h 1155"/>
              <a:gd name="T20" fmla="*/ 1646963992 w 1291"/>
              <a:gd name="T21" fmla="*/ 2147483647 h 1155"/>
              <a:gd name="T22" fmla="*/ 2147483647 w 1291"/>
              <a:gd name="T23" fmla="*/ 2147483647 h 1155"/>
              <a:gd name="T24" fmla="*/ 2147483647 w 1291"/>
              <a:gd name="T25" fmla="*/ 2147483647 h 1155"/>
              <a:gd name="T26" fmla="*/ 2147483647 w 1291"/>
              <a:gd name="T27" fmla="*/ 2147483647 h 1155"/>
              <a:gd name="T28" fmla="*/ 2147483647 w 1291"/>
              <a:gd name="T29" fmla="*/ 2147483647 h 1155"/>
              <a:gd name="T30" fmla="*/ 2147483647 w 1291"/>
              <a:gd name="T31" fmla="*/ 2147483647 h 1155"/>
              <a:gd name="T32" fmla="*/ 2147483647 w 1291"/>
              <a:gd name="T33" fmla="*/ 2147483647 h 1155"/>
              <a:gd name="T34" fmla="*/ 2147483647 w 1291"/>
              <a:gd name="T35" fmla="*/ 2147483647 h 1155"/>
              <a:gd name="T36" fmla="*/ 2147483647 w 1291"/>
              <a:gd name="T37" fmla="*/ 2147483647 h 1155"/>
              <a:gd name="T38" fmla="*/ 2147483647 w 1291"/>
              <a:gd name="T39" fmla="*/ 2147483647 h 1155"/>
              <a:gd name="T40" fmla="*/ 2147483647 w 1291"/>
              <a:gd name="T41" fmla="*/ 2147483647 h 1155"/>
              <a:gd name="T42" fmla="*/ 2147483647 w 1291"/>
              <a:gd name="T43" fmla="*/ 2147483647 h 1155"/>
              <a:gd name="T44" fmla="*/ 2147483647 w 1291"/>
              <a:gd name="T45" fmla="*/ 2070774651 h 1155"/>
              <a:gd name="T46" fmla="*/ 2147483647 w 1291"/>
              <a:gd name="T47" fmla="*/ 1891099152 h 1155"/>
              <a:gd name="T48" fmla="*/ 2147483647 w 1291"/>
              <a:gd name="T49" fmla="*/ 1796768243 h 1155"/>
              <a:gd name="T50" fmla="*/ 2147483647 w 1291"/>
              <a:gd name="T51" fmla="*/ 1585649107 h 1155"/>
              <a:gd name="T52" fmla="*/ 2147483647 w 1291"/>
              <a:gd name="T53" fmla="*/ 1190359193 h 1155"/>
              <a:gd name="T54" fmla="*/ 2147483647 w 1291"/>
              <a:gd name="T55" fmla="*/ 1158915556 h 1155"/>
              <a:gd name="T56" fmla="*/ 2147483647 w 1291"/>
              <a:gd name="T57" fmla="*/ 1127471920 h 1155"/>
              <a:gd name="T58" fmla="*/ 2147483647 w 1291"/>
              <a:gd name="T59" fmla="*/ 1190359193 h 1155"/>
              <a:gd name="T60" fmla="*/ 2147483647 w 1291"/>
              <a:gd name="T61" fmla="*/ 1221802829 h 1155"/>
              <a:gd name="T62" fmla="*/ 2147483647 w 1291"/>
              <a:gd name="T63" fmla="*/ 795071133 h 1155"/>
              <a:gd name="T64" fmla="*/ 2147483647 w 1291"/>
              <a:gd name="T65" fmla="*/ 184168725 h 1155"/>
              <a:gd name="T66" fmla="*/ 1827409229 w 1291"/>
              <a:gd name="T67" fmla="*/ 368337450 h 1155"/>
              <a:gd name="T68" fmla="*/ 1538697212 w 1291"/>
              <a:gd name="T69" fmla="*/ 368337450 h 1155"/>
              <a:gd name="T70" fmla="*/ 1427150169 w 1291"/>
              <a:gd name="T71" fmla="*/ 184168725 h 1155"/>
              <a:gd name="T72" fmla="*/ 1138439963 w 1291"/>
              <a:gd name="T73" fmla="*/ 4491042 h 1155"/>
              <a:gd name="T74" fmla="*/ 980961999 w 1291"/>
              <a:gd name="T75" fmla="*/ 31443645 h 1155"/>
              <a:gd name="T76" fmla="*/ 938311113 w 1291"/>
              <a:gd name="T77" fmla="*/ 125774578 h 1155"/>
              <a:gd name="T78" fmla="*/ 915345652 w 1291"/>
              <a:gd name="T79" fmla="*/ 184168725 h 115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91"/>
              <a:gd name="T121" fmla="*/ 0 h 1155"/>
              <a:gd name="T122" fmla="*/ 1291 w 1291"/>
              <a:gd name="T123" fmla="*/ 1155 h 115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91" h="1155">
                <a:moveTo>
                  <a:pt x="279" y="41"/>
                </a:moveTo>
                <a:cubicBezTo>
                  <a:pt x="241" y="54"/>
                  <a:pt x="203" y="74"/>
                  <a:pt x="164" y="82"/>
                </a:cubicBezTo>
                <a:cubicBezTo>
                  <a:pt x="129" y="103"/>
                  <a:pt x="94" y="118"/>
                  <a:pt x="62" y="143"/>
                </a:cubicBezTo>
                <a:cubicBezTo>
                  <a:pt x="52" y="173"/>
                  <a:pt x="39" y="206"/>
                  <a:pt x="21" y="231"/>
                </a:cubicBezTo>
                <a:cubicBezTo>
                  <a:pt x="0" y="349"/>
                  <a:pt x="64" y="333"/>
                  <a:pt x="157" y="360"/>
                </a:cubicBezTo>
                <a:cubicBezTo>
                  <a:pt x="182" y="375"/>
                  <a:pt x="207" y="384"/>
                  <a:pt x="231" y="400"/>
                </a:cubicBezTo>
                <a:cubicBezTo>
                  <a:pt x="227" y="458"/>
                  <a:pt x="222" y="496"/>
                  <a:pt x="211" y="549"/>
                </a:cubicBezTo>
                <a:cubicBezTo>
                  <a:pt x="209" y="617"/>
                  <a:pt x="208" y="685"/>
                  <a:pt x="204" y="753"/>
                </a:cubicBezTo>
                <a:cubicBezTo>
                  <a:pt x="200" y="825"/>
                  <a:pt x="208" y="863"/>
                  <a:pt x="286" y="881"/>
                </a:cubicBezTo>
                <a:cubicBezTo>
                  <a:pt x="326" y="890"/>
                  <a:pt x="368" y="887"/>
                  <a:pt x="408" y="895"/>
                </a:cubicBezTo>
                <a:cubicBezTo>
                  <a:pt x="539" y="922"/>
                  <a:pt x="397" y="899"/>
                  <a:pt x="502" y="915"/>
                </a:cubicBezTo>
                <a:cubicBezTo>
                  <a:pt x="561" y="935"/>
                  <a:pt x="631" y="969"/>
                  <a:pt x="665" y="1024"/>
                </a:cubicBezTo>
                <a:cubicBezTo>
                  <a:pt x="676" y="1078"/>
                  <a:pt x="666" y="1129"/>
                  <a:pt x="733" y="1139"/>
                </a:cubicBezTo>
                <a:cubicBezTo>
                  <a:pt x="764" y="1144"/>
                  <a:pt x="796" y="1144"/>
                  <a:pt x="828" y="1146"/>
                </a:cubicBezTo>
                <a:cubicBezTo>
                  <a:pt x="1019" y="1140"/>
                  <a:pt x="988" y="1155"/>
                  <a:pt x="1106" y="1125"/>
                </a:cubicBezTo>
                <a:cubicBezTo>
                  <a:pt x="1131" y="1119"/>
                  <a:pt x="1155" y="1112"/>
                  <a:pt x="1180" y="1105"/>
                </a:cubicBezTo>
                <a:cubicBezTo>
                  <a:pt x="1189" y="1103"/>
                  <a:pt x="1207" y="1098"/>
                  <a:pt x="1207" y="1098"/>
                </a:cubicBezTo>
                <a:cubicBezTo>
                  <a:pt x="1231" y="1065"/>
                  <a:pt x="1251" y="1039"/>
                  <a:pt x="1268" y="1003"/>
                </a:cubicBezTo>
                <a:cubicBezTo>
                  <a:pt x="1270" y="990"/>
                  <a:pt x="1272" y="976"/>
                  <a:pt x="1275" y="963"/>
                </a:cubicBezTo>
                <a:cubicBezTo>
                  <a:pt x="1279" y="943"/>
                  <a:pt x="1288" y="902"/>
                  <a:pt x="1288" y="902"/>
                </a:cubicBezTo>
                <a:cubicBezTo>
                  <a:pt x="1282" y="776"/>
                  <a:pt x="1291" y="763"/>
                  <a:pt x="1228" y="678"/>
                </a:cubicBezTo>
                <a:cubicBezTo>
                  <a:pt x="1217" y="634"/>
                  <a:pt x="1198" y="594"/>
                  <a:pt x="1187" y="549"/>
                </a:cubicBezTo>
                <a:cubicBezTo>
                  <a:pt x="1194" y="518"/>
                  <a:pt x="1199" y="489"/>
                  <a:pt x="1214" y="461"/>
                </a:cubicBezTo>
                <a:cubicBezTo>
                  <a:pt x="1222" y="447"/>
                  <a:pt x="1232" y="434"/>
                  <a:pt x="1241" y="421"/>
                </a:cubicBezTo>
                <a:cubicBezTo>
                  <a:pt x="1246" y="414"/>
                  <a:pt x="1255" y="400"/>
                  <a:pt x="1255" y="400"/>
                </a:cubicBezTo>
                <a:cubicBezTo>
                  <a:pt x="1253" y="384"/>
                  <a:pt x="1255" y="367"/>
                  <a:pt x="1248" y="353"/>
                </a:cubicBezTo>
                <a:cubicBezTo>
                  <a:pt x="1245" y="346"/>
                  <a:pt x="1162" y="272"/>
                  <a:pt x="1146" y="265"/>
                </a:cubicBezTo>
                <a:cubicBezTo>
                  <a:pt x="1134" y="260"/>
                  <a:pt x="1119" y="260"/>
                  <a:pt x="1106" y="258"/>
                </a:cubicBezTo>
                <a:cubicBezTo>
                  <a:pt x="1065" y="231"/>
                  <a:pt x="1084" y="237"/>
                  <a:pt x="1004" y="251"/>
                </a:cubicBezTo>
                <a:cubicBezTo>
                  <a:pt x="990" y="253"/>
                  <a:pt x="977" y="260"/>
                  <a:pt x="963" y="265"/>
                </a:cubicBezTo>
                <a:cubicBezTo>
                  <a:pt x="956" y="267"/>
                  <a:pt x="943" y="272"/>
                  <a:pt x="943" y="272"/>
                </a:cubicBezTo>
                <a:cubicBezTo>
                  <a:pt x="931" y="237"/>
                  <a:pt x="897" y="207"/>
                  <a:pt x="875" y="177"/>
                </a:cubicBezTo>
                <a:cubicBezTo>
                  <a:pt x="843" y="133"/>
                  <a:pt x="829" y="60"/>
                  <a:pt x="773" y="41"/>
                </a:cubicBezTo>
                <a:cubicBezTo>
                  <a:pt x="699" y="51"/>
                  <a:pt x="632" y="75"/>
                  <a:pt x="557" y="82"/>
                </a:cubicBezTo>
                <a:cubicBezTo>
                  <a:pt x="523" y="89"/>
                  <a:pt x="507" y="96"/>
                  <a:pt x="469" y="82"/>
                </a:cubicBezTo>
                <a:cubicBezTo>
                  <a:pt x="443" y="72"/>
                  <a:pt x="453" y="56"/>
                  <a:pt x="435" y="41"/>
                </a:cubicBezTo>
                <a:cubicBezTo>
                  <a:pt x="412" y="22"/>
                  <a:pt x="376" y="10"/>
                  <a:pt x="347" y="1"/>
                </a:cubicBezTo>
                <a:cubicBezTo>
                  <a:pt x="331" y="3"/>
                  <a:pt x="314" y="0"/>
                  <a:pt x="299" y="7"/>
                </a:cubicBezTo>
                <a:cubicBezTo>
                  <a:pt x="291" y="10"/>
                  <a:pt x="292" y="23"/>
                  <a:pt x="286" y="28"/>
                </a:cubicBezTo>
                <a:cubicBezTo>
                  <a:pt x="270" y="41"/>
                  <a:pt x="251" y="27"/>
                  <a:pt x="279" y="41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rgbClr val="9888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 rot="-2802714">
            <a:off x="3141944" y="39047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 rot="8486413">
            <a:off x="6369104" y="494690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Freeform 5">
            <a:hlinkClick r:id="rId3" action="ppaction://hlinksldjump"/>
          </p:cNvPr>
          <p:cNvSpPr>
            <a:spLocks/>
          </p:cNvSpPr>
          <p:nvPr/>
        </p:nvSpPr>
        <p:spPr bwMode="auto">
          <a:xfrm>
            <a:off x="468699" y="1281025"/>
            <a:ext cx="2232050" cy="2119312"/>
          </a:xfrm>
          <a:custGeom>
            <a:avLst/>
            <a:gdLst>
              <a:gd name="T0" fmla="*/ 87313 w 1215"/>
              <a:gd name="T1" fmla="*/ 549275 h 1335"/>
              <a:gd name="T2" fmla="*/ 44450 w 1215"/>
              <a:gd name="T3" fmla="*/ 720725 h 1335"/>
              <a:gd name="T4" fmla="*/ 55563 w 1215"/>
              <a:gd name="T5" fmla="*/ 785812 h 1335"/>
              <a:gd name="T6" fmla="*/ 98425 w 1215"/>
              <a:gd name="T7" fmla="*/ 817562 h 1335"/>
              <a:gd name="T8" fmla="*/ 174625 w 1215"/>
              <a:gd name="T9" fmla="*/ 893762 h 1335"/>
              <a:gd name="T10" fmla="*/ 260350 w 1215"/>
              <a:gd name="T11" fmla="*/ 947737 h 1335"/>
              <a:gd name="T12" fmla="*/ 238125 w 1215"/>
              <a:gd name="T13" fmla="*/ 1216025 h 1335"/>
              <a:gd name="T14" fmla="*/ 174625 w 1215"/>
              <a:gd name="T15" fmla="*/ 1270000 h 1335"/>
              <a:gd name="T16" fmla="*/ 98425 w 1215"/>
              <a:gd name="T17" fmla="*/ 1344612 h 1335"/>
              <a:gd name="T18" fmla="*/ 1588 w 1215"/>
              <a:gd name="T19" fmla="*/ 1549399 h 1335"/>
              <a:gd name="T20" fmla="*/ 12700 w 1215"/>
              <a:gd name="T21" fmla="*/ 1689100 h 1335"/>
              <a:gd name="T22" fmla="*/ 44450 w 1215"/>
              <a:gd name="T23" fmla="*/ 1711325 h 1335"/>
              <a:gd name="T24" fmla="*/ 334963 w 1215"/>
              <a:gd name="T25" fmla="*/ 1817687 h 1335"/>
              <a:gd name="T26" fmla="*/ 679450 w 1215"/>
              <a:gd name="T27" fmla="*/ 2119312 h 1335"/>
              <a:gd name="T28" fmla="*/ 1303338 w 1215"/>
              <a:gd name="T29" fmla="*/ 1797050 h 1335"/>
              <a:gd name="T30" fmla="*/ 1292225 w 1215"/>
              <a:gd name="T31" fmla="*/ 1711325 h 1335"/>
              <a:gd name="T32" fmla="*/ 1281113 w 1215"/>
              <a:gd name="T33" fmla="*/ 1668462 h 1335"/>
              <a:gd name="T34" fmla="*/ 1411288 w 1215"/>
              <a:gd name="T35" fmla="*/ 1560512 h 1335"/>
              <a:gd name="T36" fmla="*/ 1485900 w 1215"/>
              <a:gd name="T37" fmla="*/ 1506537 h 1335"/>
              <a:gd name="T38" fmla="*/ 1658938 w 1215"/>
              <a:gd name="T39" fmla="*/ 1463675 h 1335"/>
              <a:gd name="T40" fmla="*/ 1819276 w 1215"/>
              <a:gd name="T41" fmla="*/ 1355725 h 1335"/>
              <a:gd name="T42" fmla="*/ 1895476 w 1215"/>
              <a:gd name="T43" fmla="*/ 1258887 h 1335"/>
              <a:gd name="T44" fmla="*/ 1927226 w 1215"/>
              <a:gd name="T45" fmla="*/ 1119187 h 1335"/>
              <a:gd name="T46" fmla="*/ 1906588 w 1215"/>
              <a:gd name="T47" fmla="*/ 871537 h 1335"/>
              <a:gd name="T48" fmla="*/ 1454150 w 1215"/>
              <a:gd name="T49" fmla="*/ 666750 h 1335"/>
              <a:gd name="T50" fmla="*/ 1281113 w 1215"/>
              <a:gd name="T51" fmla="*/ 635000 h 1335"/>
              <a:gd name="T52" fmla="*/ 1206500 w 1215"/>
              <a:gd name="T53" fmla="*/ 506412 h 1335"/>
              <a:gd name="T54" fmla="*/ 969963 w 1215"/>
              <a:gd name="T55" fmla="*/ 0 h 1335"/>
              <a:gd name="T56" fmla="*/ 884238 w 1215"/>
              <a:gd name="T57" fmla="*/ 11112 h 1335"/>
              <a:gd name="T58" fmla="*/ 765175 w 1215"/>
              <a:gd name="T59" fmla="*/ 96837 h 1335"/>
              <a:gd name="T60" fmla="*/ 593725 w 1215"/>
              <a:gd name="T61" fmla="*/ 161925 h 1335"/>
              <a:gd name="T62" fmla="*/ 442913 w 1215"/>
              <a:gd name="T63" fmla="*/ 150812 h 1335"/>
              <a:gd name="T64" fmla="*/ 323850 w 1215"/>
              <a:gd name="T65" fmla="*/ 85725 h 1335"/>
              <a:gd name="T66" fmla="*/ 66675 w 1215"/>
              <a:gd name="T67" fmla="*/ 236537 h 1335"/>
              <a:gd name="T68" fmla="*/ 33338 w 1215"/>
              <a:gd name="T69" fmla="*/ 312737 h 1335"/>
              <a:gd name="T70" fmla="*/ 1588 w 1215"/>
              <a:gd name="T71" fmla="*/ 398462 h 1335"/>
              <a:gd name="T72" fmla="*/ 12700 w 1215"/>
              <a:gd name="T73" fmla="*/ 495300 h 1335"/>
              <a:gd name="T74" fmla="*/ 87313 w 1215"/>
              <a:gd name="T75" fmla="*/ 549275 h 133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215"/>
              <a:gd name="T115" fmla="*/ 0 h 1335"/>
              <a:gd name="T116" fmla="*/ 1215 w 1215"/>
              <a:gd name="T117" fmla="*/ 1335 h 133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215" h="1335">
                <a:moveTo>
                  <a:pt x="55" y="346"/>
                </a:moveTo>
                <a:cubicBezTo>
                  <a:pt x="50" y="398"/>
                  <a:pt x="50" y="412"/>
                  <a:pt x="28" y="454"/>
                </a:cubicBezTo>
                <a:cubicBezTo>
                  <a:pt x="30" y="468"/>
                  <a:pt x="28" y="483"/>
                  <a:pt x="35" y="495"/>
                </a:cubicBezTo>
                <a:cubicBezTo>
                  <a:pt x="40" y="505"/>
                  <a:pt x="54" y="507"/>
                  <a:pt x="62" y="515"/>
                </a:cubicBezTo>
                <a:cubicBezTo>
                  <a:pt x="79" y="530"/>
                  <a:pt x="91" y="551"/>
                  <a:pt x="110" y="563"/>
                </a:cubicBezTo>
                <a:cubicBezTo>
                  <a:pt x="128" y="574"/>
                  <a:pt x="164" y="597"/>
                  <a:pt x="164" y="597"/>
                </a:cubicBezTo>
                <a:cubicBezTo>
                  <a:pt x="203" y="649"/>
                  <a:pt x="205" y="719"/>
                  <a:pt x="150" y="766"/>
                </a:cubicBezTo>
                <a:cubicBezTo>
                  <a:pt x="137" y="777"/>
                  <a:pt x="123" y="788"/>
                  <a:pt x="110" y="800"/>
                </a:cubicBezTo>
                <a:cubicBezTo>
                  <a:pt x="94" y="815"/>
                  <a:pt x="62" y="847"/>
                  <a:pt x="62" y="847"/>
                </a:cubicBezTo>
                <a:cubicBezTo>
                  <a:pt x="39" y="894"/>
                  <a:pt x="12" y="924"/>
                  <a:pt x="1" y="976"/>
                </a:cubicBezTo>
                <a:cubicBezTo>
                  <a:pt x="3" y="1005"/>
                  <a:pt x="0" y="1036"/>
                  <a:pt x="8" y="1064"/>
                </a:cubicBezTo>
                <a:cubicBezTo>
                  <a:pt x="10" y="1072"/>
                  <a:pt x="22" y="1073"/>
                  <a:pt x="28" y="1078"/>
                </a:cubicBezTo>
                <a:cubicBezTo>
                  <a:pt x="85" y="1121"/>
                  <a:pt x="141" y="1132"/>
                  <a:pt x="211" y="1145"/>
                </a:cubicBezTo>
                <a:cubicBezTo>
                  <a:pt x="307" y="1195"/>
                  <a:pt x="327" y="1300"/>
                  <a:pt x="428" y="1335"/>
                </a:cubicBezTo>
                <a:cubicBezTo>
                  <a:pt x="553" y="1309"/>
                  <a:pt x="746" y="1239"/>
                  <a:pt x="821" y="1132"/>
                </a:cubicBezTo>
                <a:cubicBezTo>
                  <a:pt x="819" y="1114"/>
                  <a:pt x="817" y="1096"/>
                  <a:pt x="814" y="1078"/>
                </a:cubicBezTo>
                <a:cubicBezTo>
                  <a:pt x="812" y="1069"/>
                  <a:pt x="805" y="1060"/>
                  <a:pt x="807" y="1051"/>
                </a:cubicBezTo>
                <a:cubicBezTo>
                  <a:pt x="817" y="1013"/>
                  <a:pt x="861" y="999"/>
                  <a:pt x="889" y="983"/>
                </a:cubicBezTo>
                <a:cubicBezTo>
                  <a:pt x="906" y="973"/>
                  <a:pt x="920" y="960"/>
                  <a:pt x="936" y="949"/>
                </a:cubicBezTo>
                <a:cubicBezTo>
                  <a:pt x="960" y="931"/>
                  <a:pt x="1017" y="927"/>
                  <a:pt x="1045" y="922"/>
                </a:cubicBezTo>
                <a:cubicBezTo>
                  <a:pt x="1079" y="904"/>
                  <a:pt x="1123" y="883"/>
                  <a:pt x="1146" y="854"/>
                </a:cubicBezTo>
                <a:cubicBezTo>
                  <a:pt x="1162" y="834"/>
                  <a:pt x="1194" y="793"/>
                  <a:pt x="1194" y="793"/>
                </a:cubicBezTo>
                <a:cubicBezTo>
                  <a:pt x="1203" y="765"/>
                  <a:pt x="1215" y="735"/>
                  <a:pt x="1214" y="705"/>
                </a:cubicBezTo>
                <a:cubicBezTo>
                  <a:pt x="1212" y="653"/>
                  <a:pt x="1210" y="600"/>
                  <a:pt x="1201" y="549"/>
                </a:cubicBezTo>
                <a:cubicBezTo>
                  <a:pt x="1180" y="426"/>
                  <a:pt x="1009" y="427"/>
                  <a:pt x="916" y="420"/>
                </a:cubicBezTo>
                <a:cubicBezTo>
                  <a:pt x="879" y="414"/>
                  <a:pt x="842" y="412"/>
                  <a:pt x="807" y="400"/>
                </a:cubicBezTo>
                <a:cubicBezTo>
                  <a:pt x="776" y="378"/>
                  <a:pt x="769" y="355"/>
                  <a:pt x="760" y="319"/>
                </a:cubicBezTo>
                <a:cubicBezTo>
                  <a:pt x="754" y="188"/>
                  <a:pt x="763" y="40"/>
                  <a:pt x="611" y="0"/>
                </a:cubicBezTo>
                <a:cubicBezTo>
                  <a:pt x="593" y="2"/>
                  <a:pt x="574" y="1"/>
                  <a:pt x="557" y="7"/>
                </a:cubicBezTo>
                <a:cubicBezTo>
                  <a:pt x="550" y="10"/>
                  <a:pt x="493" y="55"/>
                  <a:pt x="482" y="61"/>
                </a:cubicBezTo>
                <a:cubicBezTo>
                  <a:pt x="448" y="80"/>
                  <a:pt x="411" y="89"/>
                  <a:pt x="374" y="102"/>
                </a:cubicBezTo>
                <a:cubicBezTo>
                  <a:pt x="342" y="100"/>
                  <a:pt x="310" y="103"/>
                  <a:pt x="279" y="95"/>
                </a:cubicBezTo>
                <a:cubicBezTo>
                  <a:pt x="252" y="87"/>
                  <a:pt x="231" y="63"/>
                  <a:pt x="204" y="54"/>
                </a:cubicBezTo>
                <a:cubicBezTo>
                  <a:pt x="138" y="63"/>
                  <a:pt x="83" y="94"/>
                  <a:pt x="42" y="149"/>
                </a:cubicBezTo>
                <a:cubicBezTo>
                  <a:pt x="24" y="219"/>
                  <a:pt x="48" y="137"/>
                  <a:pt x="21" y="197"/>
                </a:cubicBezTo>
                <a:cubicBezTo>
                  <a:pt x="13" y="214"/>
                  <a:pt x="1" y="251"/>
                  <a:pt x="1" y="251"/>
                </a:cubicBezTo>
                <a:cubicBezTo>
                  <a:pt x="3" y="271"/>
                  <a:pt x="2" y="293"/>
                  <a:pt x="8" y="312"/>
                </a:cubicBezTo>
                <a:cubicBezTo>
                  <a:pt x="9" y="316"/>
                  <a:pt x="80" y="393"/>
                  <a:pt x="55" y="346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22"/>
          <p:cNvSpPr txBox="1">
            <a:spLocks noChangeArrowheads="1"/>
          </p:cNvSpPr>
          <p:nvPr/>
        </p:nvSpPr>
        <p:spPr bwMode="auto">
          <a:xfrm>
            <a:off x="395536" y="1851845"/>
            <a:ext cx="2130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 остров «Повторение»</a:t>
            </a:r>
          </a:p>
        </p:txBody>
      </p:sp>
      <p:sp>
        <p:nvSpPr>
          <p:cNvPr id="1034" name="AutoShape 23"/>
          <p:cNvSpPr>
            <a:spLocks noChangeArrowheads="1"/>
          </p:cNvSpPr>
          <p:nvPr/>
        </p:nvSpPr>
        <p:spPr bwMode="auto">
          <a:xfrm rot="4101334">
            <a:off x="605072" y="100943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1116656" y="4212937"/>
            <a:ext cx="1944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«Линейный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38" name="Freeform 35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343429" y="1492023"/>
            <a:ext cx="3024485" cy="1656779"/>
          </a:xfrm>
          <a:custGeom>
            <a:avLst/>
            <a:gdLst>
              <a:gd name="T0" fmla="*/ 309980083 w 1851"/>
              <a:gd name="T1" fmla="*/ 57962790 h 1355"/>
              <a:gd name="T2" fmla="*/ 1607859934 w 1851"/>
              <a:gd name="T3" fmla="*/ 126007787 h 1355"/>
              <a:gd name="T4" fmla="*/ 2147483647 w 1851"/>
              <a:gd name="T5" fmla="*/ 110886859 h 1355"/>
              <a:gd name="T6" fmla="*/ 2147483647 w 1851"/>
              <a:gd name="T7" fmla="*/ 7559674 h 1355"/>
              <a:gd name="T8" fmla="*/ 2147483647 w 1851"/>
              <a:gd name="T9" fmla="*/ 25201554 h 1355"/>
              <a:gd name="T10" fmla="*/ 2147483647 w 1851"/>
              <a:gd name="T11" fmla="*/ 126007787 h 1355"/>
              <a:gd name="T12" fmla="*/ 2147483647 w 1851"/>
              <a:gd name="T13" fmla="*/ 297378360 h 1355"/>
              <a:gd name="T14" fmla="*/ 2147483647 w 1851"/>
              <a:gd name="T15" fmla="*/ 400703912 h 1355"/>
              <a:gd name="T16" fmla="*/ 2147483647 w 1851"/>
              <a:gd name="T17" fmla="*/ 572074534 h 1355"/>
              <a:gd name="T18" fmla="*/ 2147483647 w 1851"/>
              <a:gd name="T19" fmla="*/ 657759796 h 1355"/>
              <a:gd name="T20" fmla="*/ 2147483647 w 1851"/>
              <a:gd name="T21" fmla="*/ 708162891 h 1355"/>
              <a:gd name="T22" fmla="*/ 2147483647 w 1851"/>
              <a:gd name="T23" fmla="*/ 758565986 h 1355"/>
              <a:gd name="T24" fmla="*/ 2147483647 w 1851"/>
              <a:gd name="T25" fmla="*/ 808969081 h 1355"/>
              <a:gd name="T26" fmla="*/ 2147483647 w 1851"/>
              <a:gd name="T27" fmla="*/ 844251446 h 1355"/>
              <a:gd name="T28" fmla="*/ 2147483647 w 1851"/>
              <a:gd name="T29" fmla="*/ 997981680 h 1355"/>
              <a:gd name="T30" fmla="*/ 2147483647 w 1851"/>
              <a:gd name="T31" fmla="*/ 1441528917 h 1355"/>
              <a:gd name="T32" fmla="*/ 2147483647 w 1851"/>
              <a:gd name="T33" fmla="*/ 1937999007 h 1355"/>
              <a:gd name="T34" fmla="*/ 2147483647 w 1851"/>
              <a:gd name="T35" fmla="*/ 2147483647 h 1355"/>
              <a:gd name="T36" fmla="*/ 2147483647 w 1851"/>
              <a:gd name="T37" fmla="*/ 2147483647 h 1355"/>
              <a:gd name="T38" fmla="*/ 2147483647 w 1851"/>
              <a:gd name="T39" fmla="*/ 2147483647 h 1355"/>
              <a:gd name="T40" fmla="*/ 2147483647 w 1851"/>
              <a:gd name="T41" fmla="*/ 2147483647 h 1355"/>
              <a:gd name="T42" fmla="*/ 2147483647 w 1851"/>
              <a:gd name="T43" fmla="*/ 2147483647 h 1355"/>
              <a:gd name="T44" fmla="*/ 2147483647 w 1851"/>
              <a:gd name="T45" fmla="*/ 2147483647 h 1355"/>
              <a:gd name="T46" fmla="*/ 2147483647 w 1851"/>
              <a:gd name="T47" fmla="*/ 2147483647 h 1355"/>
              <a:gd name="T48" fmla="*/ 2147483647 w 1851"/>
              <a:gd name="T49" fmla="*/ 2147483647 h 1355"/>
              <a:gd name="T50" fmla="*/ 2147483647 w 1851"/>
              <a:gd name="T51" fmla="*/ 2147483647 h 1355"/>
              <a:gd name="T52" fmla="*/ 2147483647 w 1851"/>
              <a:gd name="T53" fmla="*/ 2147483647 h 1355"/>
              <a:gd name="T54" fmla="*/ 2147483647 w 1851"/>
              <a:gd name="T55" fmla="*/ 2147483647 h 1355"/>
              <a:gd name="T56" fmla="*/ 2147483647 w 1851"/>
              <a:gd name="T57" fmla="*/ 2147483647 h 1355"/>
              <a:gd name="T58" fmla="*/ 2101810909 w 1851"/>
              <a:gd name="T59" fmla="*/ 2147483647 h 1355"/>
              <a:gd name="T60" fmla="*/ 1847275946 w 1851"/>
              <a:gd name="T61" fmla="*/ 2147483647 h 1355"/>
              <a:gd name="T62" fmla="*/ 1658263054 w 1851"/>
              <a:gd name="T63" fmla="*/ 2147483647 h 1355"/>
              <a:gd name="T64" fmla="*/ 1386086205 w 1851"/>
              <a:gd name="T65" fmla="*/ 2147483647 h 1355"/>
              <a:gd name="T66" fmla="*/ 1111389993 w 1851"/>
              <a:gd name="T67" fmla="*/ 2147483647 h 1355"/>
              <a:gd name="T68" fmla="*/ 942538746 w 1851"/>
              <a:gd name="T69" fmla="*/ 2147483647 h 1355"/>
              <a:gd name="T70" fmla="*/ 771167939 w 1851"/>
              <a:gd name="T71" fmla="*/ 2147483647 h 1355"/>
              <a:gd name="T72" fmla="*/ 667842336 w 1851"/>
              <a:gd name="T73" fmla="*/ 2147483647 h 1355"/>
              <a:gd name="T74" fmla="*/ 514112025 w 1851"/>
              <a:gd name="T75" fmla="*/ 2147483647 h 1355"/>
              <a:gd name="T76" fmla="*/ 446068607 w 1851"/>
              <a:gd name="T77" fmla="*/ 2147483647 h 1355"/>
              <a:gd name="T78" fmla="*/ 463708905 w 1851"/>
              <a:gd name="T79" fmla="*/ 2023684269 h 1355"/>
              <a:gd name="T80" fmla="*/ 498991089 w 1851"/>
              <a:gd name="T81" fmla="*/ 1852313746 h 1355"/>
              <a:gd name="T82" fmla="*/ 378023501 w 1851"/>
              <a:gd name="T83" fmla="*/ 1494451373 h 1355"/>
              <a:gd name="T84" fmla="*/ 224294778 w 1851"/>
              <a:gd name="T85" fmla="*/ 1270158394 h 1355"/>
              <a:gd name="T86" fmla="*/ 156249722 w 1851"/>
              <a:gd name="T87" fmla="*/ 1169352204 h 1355"/>
              <a:gd name="T88" fmla="*/ 88206279 w 1851"/>
              <a:gd name="T89" fmla="*/ 879533613 h 1355"/>
              <a:gd name="T90" fmla="*/ 70564393 w 1851"/>
              <a:gd name="T91" fmla="*/ 350300817 h 1355"/>
              <a:gd name="T92" fmla="*/ 120967538 w 1851"/>
              <a:gd name="T93" fmla="*/ 93244957 h 1355"/>
              <a:gd name="T94" fmla="*/ 428426721 w 1851"/>
              <a:gd name="T95" fmla="*/ 42841850 h 13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51"/>
              <a:gd name="T145" fmla="*/ 0 h 1355"/>
              <a:gd name="T146" fmla="*/ 1851 w 1851"/>
              <a:gd name="T147" fmla="*/ 1355 h 13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51" h="1355">
                <a:moveTo>
                  <a:pt x="123" y="23"/>
                </a:moveTo>
                <a:cubicBezTo>
                  <a:pt x="353" y="27"/>
                  <a:pt x="451" y="32"/>
                  <a:pt x="638" y="50"/>
                </a:cubicBezTo>
                <a:cubicBezTo>
                  <a:pt x="710" y="48"/>
                  <a:pt x="783" y="48"/>
                  <a:pt x="855" y="44"/>
                </a:cubicBezTo>
                <a:cubicBezTo>
                  <a:pt x="917" y="41"/>
                  <a:pt x="975" y="11"/>
                  <a:pt x="1038" y="3"/>
                </a:cubicBezTo>
                <a:cubicBezTo>
                  <a:pt x="1067" y="5"/>
                  <a:pt x="1098" y="0"/>
                  <a:pt x="1126" y="10"/>
                </a:cubicBezTo>
                <a:cubicBezTo>
                  <a:pt x="1144" y="17"/>
                  <a:pt x="1167" y="50"/>
                  <a:pt x="1167" y="50"/>
                </a:cubicBezTo>
                <a:cubicBezTo>
                  <a:pt x="1174" y="75"/>
                  <a:pt x="1184" y="94"/>
                  <a:pt x="1194" y="118"/>
                </a:cubicBezTo>
                <a:cubicBezTo>
                  <a:pt x="1196" y="122"/>
                  <a:pt x="1204" y="155"/>
                  <a:pt x="1207" y="159"/>
                </a:cubicBezTo>
                <a:cubicBezTo>
                  <a:pt x="1254" y="214"/>
                  <a:pt x="1353" y="217"/>
                  <a:pt x="1417" y="227"/>
                </a:cubicBezTo>
                <a:cubicBezTo>
                  <a:pt x="1448" y="246"/>
                  <a:pt x="1468" y="255"/>
                  <a:pt x="1505" y="261"/>
                </a:cubicBezTo>
                <a:cubicBezTo>
                  <a:pt x="1514" y="268"/>
                  <a:pt x="1523" y="275"/>
                  <a:pt x="1532" y="281"/>
                </a:cubicBezTo>
                <a:cubicBezTo>
                  <a:pt x="1543" y="288"/>
                  <a:pt x="1555" y="293"/>
                  <a:pt x="1566" y="301"/>
                </a:cubicBezTo>
                <a:cubicBezTo>
                  <a:pt x="1574" y="307"/>
                  <a:pt x="1578" y="317"/>
                  <a:pt x="1587" y="321"/>
                </a:cubicBezTo>
                <a:cubicBezTo>
                  <a:pt x="1606" y="329"/>
                  <a:pt x="1628" y="328"/>
                  <a:pt x="1648" y="335"/>
                </a:cubicBezTo>
                <a:cubicBezTo>
                  <a:pt x="1676" y="355"/>
                  <a:pt x="1701" y="376"/>
                  <a:pt x="1729" y="396"/>
                </a:cubicBezTo>
                <a:cubicBezTo>
                  <a:pt x="1751" y="455"/>
                  <a:pt x="1775" y="516"/>
                  <a:pt x="1804" y="572"/>
                </a:cubicBezTo>
                <a:cubicBezTo>
                  <a:pt x="1816" y="639"/>
                  <a:pt x="1819" y="708"/>
                  <a:pt x="1851" y="769"/>
                </a:cubicBezTo>
                <a:cubicBezTo>
                  <a:pt x="1849" y="812"/>
                  <a:pt x="1848" y="854"/>
                  <a:pt x="1844" y="897"/>
                </a:cubicBezTo>
                <a:cubicBezTo>
                  <a:pt x="1841" y="924"/>
                  <a:pt x="1818" y="946"/>
                  <a:pt x="1810" y="972"/>
                </a:cubicBezTo>
                <a:cubicBezTo>
                  <a:pt x="1785" y="1051"/>
                  <a:pt x="1729" y="1109"/>
                  <a:pt x="1682" y="1175"/>
                </a:cubicBezTo>
                <a:cubicBezTo>
                  <a:pt x="1656" y="1212"/>
                  <a:pt x="1638" y="1251"/>
                  <a:pt x="1600" y="1277"/>
                </a:cubicBezTo>
                <a:cubicBezTo>
                  <a:pt x="1561" y="1331"/>
                  <a:pt x="1576" y="1308"/>
                  <a:pt x="1553" y="1345"/>
                </a:cubicBezTo>
                <a:cubicBezTo>
                  <a:pt x="1560" y="1347"/>
                  <a:pt x="1580" y="1355"/>
                  <a:pt x="1573" y="1352"/>
                </a:cubicBezTo>
                <a:cubicBezTo>
                  <a:pt x="1555" y="1345"/>
                  <a:pt x="1538" y="1335"/>
                  <a:pt x="1519" y="1331"/>
                </a:cubicBezTo>
                <a:cubicBezTo>
                  <a:pt x="1512" y="1330"/>
                  <a:pt x="1506" y="1337"/>
                  <a:pt x="1499" y="1338"/>
                </a:cubicBezTo>
                <a:cubicBezTo>
                  <a:pt x="1476" y="1342"/>
                  <a:pt x="1454" y="1343"/>
                  <a:pt x="1431" y="1345"/>
                </a:cubicBezTo>
                <a:cubicBezTo>
                  <a:pt x="1387" y="1339"/>
                  <a:pt x="1352" y="1322"/>
                  <a:pt x="1309" y="1311"/>
                </a:cubicBezTo>
                <a:cubicBezTo>
                  <a:pt x="1256" y="1272"/>
                  <a:pt x="1138" y="1245"/>
                  <a:pt x="1072" y="1236"/>
                </a:cubicBezTo>
                <a:cubicBezTo>
                  <a:pt x="1009" y="1238"/>
                  <a:pt x="945" y="1237"/>
                  <a:pt x="882" y="1243"/>
                </a:cubicBezTo>
                <a:cubicBezTo>
                  <a:pt x="868" y="1244"/>
                  <a:pt x="847" y="1265"/>
                  <a:pt x="834" y="1270"/>
                </a:cubicBezTo>
                <a:cubicBezTo>
                  <a:pt x="783" y="1290"/>
                  <a:pt x="777" y="1289"/>
                  <a:pt x="733" y="1297"/>
                </a:cubicBezTo>
                <a:cubicBezTo>
                  <a:pt x="709" y="1314"/>
                  <a:pt x="687" y="1318"/>
                  <a:pt x="658" y="1324"/>
                </a:cubicBezTo>
                <a:cubicBezTo>
                  <a:pt x="567" y="1316"/>
                  <a:pt x="609" y="1322"/>
                  <a:pt x="550" y="1284"/>
                </a:cubicBezTo>
                <a:cubicBezTo>
                  <a:pt x="519" y="1243"/>
                  <a:pt x="495" y="1200"/>
                  <a:pt x="441" y="1189"/>
                </a:cubicBezTo>
                <a:cubicBezTo>
                  <a:pt x="419" y="1184"/>
                  <a:pt x="396" y="1184"/>
                  <a:pt x="374" y="1182"/>
                </a:cubicBezTo>
                <a:cubicBezTo>
                  <a:pt x="352" y="1176"/>
                  <a:pt x="327" y="1178"/>
                  <a:pt x="306" y="1169"/>
                </a:cubicBezTo>
                <a:cubicBezTo>
                  <a:pt x="291" y="1163"/>
                  <a:pt x="265" y="1141"/>
                  <a:pt x="265" y="1141"/>
                </a:cubicBezTo>
                <a:cubicBezTo>
                  <a:pt x="245" y="1110"/>
                  <a:pt x="225" y="1078"/>
                  <a:pt x="204" y="1047"/>
                </a:cubicBezTo>
                <a:cubicBezTo>
                  <a:pt x="190" y="982"/>
                  <a:pt x="184" y="996"/>
                  <a:pt x="177" y="911"/>
                </a:cubicBezTo>
                <a:cubicBezTo>
                  <a:pt x="179" y="875"/>
                  <a:pt x="180" y="839"/>
                  <a:pt x="184" y="803"/>
                </a:cubicBezTo>
                <a:cubicBezTo>
                  <a:pt x="187" y="780"/>
                  <a:pt x="198" y="735"/>
                  <a:pt x="198" y="735"/>
                </a:cubicBezTo>
                <a:cubicBezTo>
                  <a:pt x="190" y="683"/>
                  <a:pt x="197" y="624"/>
                  <a:pt x="150" y="593"/>
                </a:cubicBezTo>
                <a:cubicBezTo>
                  <a:pt x="119" y="527"/>
                  <a:pt x="160" y="610"/>
                  <a:pt x="89" y="504"/>
                </a:cubicBezTo>
                <a:cubicBezTo>
                  <a:pt x="80" y="491"/>
                  <a:pt x="62" y="464"/>
                  <a:pt x="62" y="464"/>
                </a:cubicBezTo>
                <a:cubicBezTo>
                  <a:pt x="48" y="424"/>
                  <a:pt x="41" y="392"/>
                  <a:pt x="35" y="349"/>
                </a:cubicBezTo>
                <a:cubicBezTo>
                  <a:pt x="33" y="279"/>
                  <a:pt x="32" y="209"/>
                  <a:pt x="28" y="139"/>
                </a:cubicBezTo>
                <a:cubicBezTo>
                  <a:pt x="26" y="109"/>
                  <a:pt x="0" y="44"/>
                  <a:pt x="48" y="37"/>
                </a:cubicBezTo>
                <a:cubicBezTo>
                  <a:pt x="175" y="17"/>
                  <a:pt x="129" y="58"/>
                  <a:pt x="170" y="17"/>
                </a:cubicBezTo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794489" y="1740517"/>
            <a:ext cx="19659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/>
              <a:t>«</a:t>
            </a:r>
            <a:r>
              <a:rPr lang="ru-RU" dirty="0" smtClean="0"/>
              <a:t>Физкультминутка</a:t>
            </a:r>
            <a:r>
              <a:rPr lang="ru-RU" dirty="0"/>
              <a:t>»</a:t>
            </a:r>
          </a:p>
        </p:txBody>
      </p:sp>
      <p:sp>
        <p:nvSpPr>
          <p:cNvPr id="1044" name="Freeform 8">
            <a:hlinkClick r:id="rId5" action="ppaction://hlinksldjump"/>
          </p:cNvPr>
          <p:cNvSpPr>
            <a:spLocks/>
          </p:cNvSpPr>
          <p:nvPr/>
        </p:nvSpPr>
        <p:spPr bwMode="auto">
          <a:xfrm rot="4250231">
            <a:off x="6569731" y="1497879"/>
            <a:ext cx="2303462" cy="2713118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5" name="Text Box 29"/>
          <p:cNvSpPr txBox="1">
            <a:spLocks noChangeArrowheads="1"/>
          </p:cNvSpPr>
          <p:nvPr/>
        </p:nvSpPr>
        <p:spPr bwMode="auto">
          <a:xfrm>
            <a:off x="6974875" y="2168525"/>
            <a:ext cx="1728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«Собери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47" name="AutoShape 14"/>
          <p:cNvSpPr>
            <a:spLocks noChangeArrowheads="1"/>
          </p:cNvSpPr>
          <p:nvPr/>
        </p:nvSpPr>
        <p:spPr bwMode="auto">
          <a:xfrm rot="-2802714">
            <a:off x="3773268" y="324961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AutoShape 16"/>
          <p:cNvSpPr>
            <a:spLocks noChangeArrowheads="1"/>
          </p:cNvSpPr>
          <p:nvPr/>
        </p:nvSpPr>
        <p:spPr bwMode="auto">
          <a:xfrm>
            <a:off x="6470050" y="132859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AutoShape 17"/>
          <p:cNvSpPr>
            <a:spLocks noChangeArrowheads="1"/>
          </p:cNvSpPr>
          <p:nvPr/>
        </p:nvSpPr>
        <p:spPr bwMode="auto">
          <a:xfrm rot="1578542">
            <a:off x="7130834" y="153016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AutoShape 10"/>
          <p:cNvSpPr>
            <a:spLocks noChangeArrowheads="1"/>
          </p:cNvSpPr>
          <p:nvPr/>
        </p:nvSpPr>
        <p:spPr bwMode="auto">
          <a:xfrm rot="4101334">
            <a:off x="1563452" y="3566016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52" name="Picture 41" descr="E:\анимации\30[4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1515" y="5206595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3" name="AutoShape 15"/>
          <p:cNvSpPr>
            <a:spLocks noChangeArrowheads="1"/>
          </p:cNvSpPr>
          <p:nvPr/>
        </p:nvSpPr>
        <p:spPr bwMode="auto">
          <a:xfrm rot="19127355">
            <a:off x="5850724" y="1460787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15616" y="260648"/>
            <a:ext cx="74168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  <a:endParaRPr lang="ru-RU" sz="36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reeform 9">
            <a:hlinkClick r:id="rId7" action="ppaction://hlinksldjump"/>
          </p:cNvPr>
          <p:cNvSpPr>
            <a:spLocks/>
          </p:cNvSpPr>
          <p:nvPr/>
        </p:nvSpPr>
        <p:spPr bwMode="auto">
          <a:xfrm rot="-3493456">
            <a:off x="4369060" y="4356771"/>
            <a:ext cx="1951117" cy="2262187"/>
          </a:xfrm>
          <a:custGeom>
            <a:avLst/>
            <a:gdLst>
              <a:gd name="T0" fmla="*/ 871974250 w 1016"/>
              <a:gd name="T1" fmla="*/ 73083721 h 1425"/>
              <a:gd name="T2" fmla="*/ 443547592 w 1016"/>
              <a:gd name="T3" fmla="*/ 226814034 h 1425"/>
              <a:gd name="T4" fmla="*/ 153730338 w 1016"/>
              <a:gd name="T5" fmla="*/ 362902395 h 1425"/>
              <a:gd name="T6" fmla="*/ 0 w 1016"/>
              <a:gd name="T7" fmla="*/ 498990855 h 1425"/>
              <a:gd name="T8" fmla="*/ 272176909 w 1016"/>
              <a:gd name="T9" fmla="*/ 892135206 h 1425"/>
              <a:gd name="T10" fmla="*/ 410786263 w 1016"/>
              <a:gd name="T11" fmla="*/ 1113908831 h 1425"/>
              <a:gd name="T12" fmla="*/ 289818792 w 1016"/>
              <a:gd name="T13" fmla="*/ 1678423910 h 1425"/>
              <a:gd name="T14" fmla="*/ 239415679 w 1016"/>
              <a:gd name="T15" fmla="*/ 1849794439 h 1425"/>
              <a:gd name="T16" fmla="*/ 85685317 w 1016"/>
              <a:gd name="T17" fmla="*/ 2147483647 h 1425"/>
              <a:gd name="T18" fmla="*/ 461189475 w 1016"/>
              <a:gd name="T19" fmla="*/ 2147483647 h 1425"/>
              <a:gd name="T20" fmla="*/ 955140180 w 1016"/>
              <a:gd name="T21" fmla="*/ 2147483647 h 1425"/>
              <a:gd name="T22" fmla="*/ 1025704538 w 1016"/>
              <a:gd name="T23" fmla="*/ 2147483647 h 1425"/>
              <a:gd name="T24" fmla="*/ 1179433238 w 1016"/>
              <a:gd name="T25" fmla="*/ 2147483647 h 1425"/>
              <a:gd name="T26" fmla="*/ 1844754725 w 1016"/>
              <a:gd name="T27" fmla="*/ 2147483647 h 1425"/>
              <a:gd name="T28" fmla="*/ 2066528422 w 1016"/>
              <a:gd name="T29" fmla="*/ 2147483647 h 1425"/>
              <a:gd name="T30" fmla="*/ 2147483647 w 1016"/>
              <a:gd name="T31" fmla="*/ 2147483647 h 1425"/>
              <a:gd name="T32" fmla="*/ 2147483647 w 1016"/>
              <a:gd name="T33" fmla="*/ 2147483647 h 1425"/>
              <a:gd name="T34" fmla="*/ 2147483647 w 1016"/>
              <a:gd name="T35" fmla="*/ 2147483647 h 1425"/>
              <a:gd name="T36" fmla="*/ 2147483647 w 1016"/>
              <a:gd name="T37" fmla="*/ 2147483647 h 1425"/>
              <a:gd name="T38" fmla="*/ 2147483647 w 1016"/>
              <a:gd name="T39" fmla="*/ 2003523089 h 1425"/>
              <a:gd name="T40" fmla="*/ 2147483647 w 1016"/>
              <a:gd name="T41" fmla="*/ 1764109174 h 1425"/>
              <a:gd name="T42" fmla="*/ 2147483647 w 1016"/>
              <a:gd name="T43" fmla="*/ 1592738249 h 1425"/>
              <a:gd name="T44" fmla="*/ 1980843130 w 1016"/>
              <a:gd name="T45" fmla="*/ 1285279360 h 1425"/>
              <a:gd name="T46" fmla="*/ 2099291239 w 1016"/>
              <a:gd name="T47" fmla="*/ 1149190999 h 1425"/>
              <a:gd name="T48" fmla="*/ 2134573418 w 1016"/>
              <a:gd name="T49" fmla="*/ 1096266954 h 1425"/>
              <a:gd name="T50" fmla="*/ 2066528422 w 1016"/>
              <a:gd name="T51" fmla="*/ 1063505735 h 1425"/>
              <a:gd name="T52" fmla="*/ 1741429138 w 1016"/>
              <a:gd name="T53" fmla="*/ 1045863857 h 1425"/>
              <a:gd name="T54" fmla="*/ 1605340336 w 1016"/>
              <a:gd name="T55" fmla="*/ 927417374 h 1425"/>
              <a:gd name="T56" fmla="*/ 1622980632 w 1016"/>
              <a:gd name="T57" fmla="*/ 841732110 h 1425"/>
              <a:gd name="T58" fmla="*/ 1673384142 w 1016"/>
              <a:gd name="T59" fmla="*/ 806449744 h 1425"/>
              <a:gd name="T60" fmla="*/ 1708666321 w 1016"/>
              <a:gd name="T61" fmla="*/ 688001673 h 1425"/>
              <a:gd name="T62" fmla="*/ 1622980632 w 1016"/>
              <a:gd name="T63" fmla="*/ 516631145 h 1425"/>
              <a:gd name="T64" fmla="*/ 1587698453 w 1016"/>
              <a:gd name="T65" fmla="*/ 466228048 h 1425"/>
              <a:gd name="T66" fmla="*/ 1383566639 w 1016"/>
              <a:gd name="T67" fmla="*/ 277217130 h 1425"/>
              <a:gd name="T68" fmla="*/ 940019246 w 1016"/>
              <a:gd name="T69" fmla="*/ 5040311 h 1425"/>
              <a:gd name="T70" fmla="*/ 871974250 w 1016"/>
              <a:gd name="T71" fmla="*/ 73083721 h 142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016"/>
              <a:gd name="T109" fmla="*/ 0 h 1425"/>
              <a:gd name="T110" fmla="*/ 1016 w 1016"/>
              <a:gd name="T111" fmla="*/ 1425 h 142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016" h="1425">
                <a:moveTo>
                  <a:pt x="346" y="29"/>
                </a:moveTo>
                <a:cubicBezTo>
                  <a:pt x="290" y="47"/>
                  <a:pt x="233" y="78"/>
                  <a:pt x="176" y="90"/>
                </a:cubicBezTo>
                <a:cubicBezTo>
                  <a:pt x="140" y="113"/>
                  <a:pt x="98" y="121"/>
                  <a:pt x="61" y="144"/>
                </a:cubicBezTo>
                <a:cubicBezTo>
                  <a:pt x="38" y="158"/>
                  <a:pt x="0" y="198"/>
                  <a:pt x="0" y="198"/>
                </a:cubicBezTo>
                <a:cubicBezTo>
                  <a:pt x="10" y="286"/>
                  <a:pt x="34" y="310"/>
                  <a:pt x="108" y="354"/>
                </a:cubicBezTo>
                <a:cubicBezTo>
                  <a:pt x="155" y="423"/>
                  <a:pt x="138" y="393"/>
                  <a:pt x="163" y="442"/>
                </a:cubicBezTo>
                <a:cubicBezTo>
                  <a:pt x="182" y="530"/>
                  <a:pt x="153" y="591"/>
                  <a:pt x="115" y="666"/>
                </a:cubicBezTo>
                <a:cubicBezTo>
                  <a:pt x="86" y="722"/>
                  <a:pt x="114" y="689"/>
                  <a:pt x="95" y="734"/>
                </a:cubicBezTo>
                <a:cubicBezTo>
                  <a:pt x="70" y="793"/>
                  <a:pt x="45" y="846"/>
                  <a:pt x="34" y="910"/>
                </a:cubicBezTo>
                <a:cubicBezTo>
                  <a:pt x="60" y="977"/>
                  <a:pt x="121" y="992"/>
                  <a:pt x="183" y="1018"/>
                </a:cubicBezTo>
                <a:cubicBezTo>
                  <a:pt x="259" y="1049"/>
                  <a:pt x="332" y="1075"/>
                  <a:pt x="379" y="1147"/>
                </a:cubicBezTo>
                <a:cubicBezTo>
                  <a:pt x="388" y="1181"/>
                  <a:pt x="387" y="1213"/>
                  <a:pt x="407" y="1242"/>
                </a:cubicBezTo>
                <a:cubicBezTo>
                  <a:pt x="416" y="1281"/>
                  <a:pt x="435" y="1301"/>
                  <a:pt x="468" y="1323"/>
                </a:cubicBezTo>
                <a:cubicBezTo>
                  <a:pt x="557" y="1383"/>
                  <a:pt x="625" y="1409"/>
                  <a:pt x="732" y="1425"/>
                </a:cubicBezTo>
                <a:cubicBezTo>
                  <a:pt x="766" y="1416"/>
                  <a:pt x="793" y="1414"/>
                  <a:pt x="820" y="1391"/>
                </a:cubicBezTo>
                <a:cubicBezTo>
                  <a:pt x="855" y="1360"/>
                  <a:pt x="864" y="1301"/>
                  <a:pt x="888" y="1262"/>
                </a:cubicBezTo>
                <a:cubicBezTo>
                  <a:pt x="892" y="1228"/>
                  <a:pt x="897" y="1195"/>
                  <a:pt x="901" y="1161"/>
                </a:cubicBezTo>
                <a:cubicBezTo>
                  <a:pt x="903" y="1143"/>
                  <a:pt x="908" y="1106"/>
                  <a:pt x="908" y="1106"/>
                </a:cubicBezTo>
                <a:cubicBezTo>
                  <a:pt x="904" y="1052"/>
                  <a:pt x="881" y="925"/>
                  <a:pt x="901" y="869"/>
                </a:cubicBezTo>
                <a:cubicBezTo>
                  <a:pt x="904" y="860"/>
                  <a:pt x="963" y="803"/>
                  <a:pt x="976" y="795"/>
                </a:cubicBezTo>
                <a:cubicBezTo>
                  <a:pt x="999" y="765"/>
                  <a:pt x="1008" y="736"/>
                  <a:pt x="1016" y="700"/>
                </a:cubicBezTo>
                <a:cubicBezTo>
                  <a:pt x="997" y="670"/>
                  <a:pt x="969" y="641"/>
                  <a:pt x="935" y="632"/>
                </a:cubicBezTo>
                <a:cubicBezTo>
                  <a:pt x="888" y="585"/>
                  <a:pt x="826" y="567"/>
                  <a:pt x="786" y="510"/>
                </a:cubicBezTo>
                <a:cubicBezTo>
                  <a:pt x="794" y="478"/>
                  <a:pt x="802" y="467"/>
                  <a:pt x="833" y="456"/>
                </a:cubicBezTo>
                <a:cubicBezTo>
                  <a:pt x="838" y="449"/>
                  <a:pt x="850" y="443"/>
                  <a:pt x="847" y="435"/>
                </a:cubicBezTo>
                <a:cubicBezTo>
                  <a:pt x="843" y="426"/>
                  <a:pt x="830" y="423"/>
                  <a:pt x="820" y="422"/>
                </a:cubicBezTo>
                <a:cubicBezTo>
                  <a:pt x="777" y="417"/>
                  <a:pt x="734" y="417"/>
                  <a:pt x="691" y="415"/>
                </a:cubicBezTo>
                <a:cubicBezTo>
                  <a:pt x="663" y="405"/>
                  <a:pt x="647" y="396"/>
                  <a:pt x="637" y="368"/>
                </a:cubicBezTo>
                <a:cubicBezTo>
                  <a:pt x="639" y="357"/>
                  <a:pt x="638" y="344"/>
                  <a:pt x="644" y="334"/>
                </a:cubicBezTo>
                <a:cubicBezTo>
                  <a:pt x="648" y="327"/>
                  <a:pt x="660" y="327"/>
                  <a:pt x="664" y="320"/>
                </a:cubicBezTo>
                <a:cubicBezTo>
                  <a:pt x="673" y="306"/>
                  <a:pt x="673" y="288"/>
                  <a:pt x="678" y="273"/>
                </a:cubicBezTo>
                <a:cubicBezTo>
                  <a:pt x="667" y="231"/>
                  <a:pt x="676" y="252"/>
                  <a:pt x="644" y="205"/>
                </a:cubicBezTo>
                <a:cubicBezTo>
                  <a:pt x="639" y="198"/>
                  <a:pt x="630" y="185"/>
                  <a:pt x="630" y="185"/>
                </a:cubicBezTo>
                <a:cubicBezTo>
                  <a:pt x="618" y="149"/>
                  <a:pt x="579" y="133"/>
                  <a:pt x="549" y="110"/>
                </a:cubicBezTo>
                <a:cubicBezTo>
                  <a:pt x="495" y="69"/>
                  <a:pt x="440" y="19"/>
                  <a:pt x="373" y="2"/>
                </a:cubicBezTo>
                <a:cubicBezTo>
                  <a:pt x="340" y="11"/>
                  <a:pt x="346" y="0"/>
                  <a:pt x="346" y="29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/>
          </a:p>
        </p:txBody>
      </p:sp>
      <p:sp>
        <p:nvSpPr>
          <p:cNvPr id="32" name="AutoShape 18"/>
          <p:cNvSpPr>
            <a:spLocks noChangeArrowheads="1"/>
          </p:cNvSpPr>
          <p:nvPr/>
        </p:nvSpPr>
        <p:spPr bwMode="auto">
          <a:xfrm rot="7726594">
            <a:off x="7469049" y="392019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 rot="8203187">
            <a:off x="6980229" y="444197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328739" y="5005469"/>
            <a:ext cx="17289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«Практика»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930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5269" y="0"/>
            <a:ext cx="327641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Практическое </a:t>
            </a:r>
          </a:p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задание.</a:t>
            </a:r>
            <a:endParaRPr lang="ru-RU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6123" y="6237311"/>
            <a:ext cx="5904656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Подготовить заварку </a:t>
            </a:r>
            <a:endParaRPr lang="ru-RU" sz="3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62573" y="4703787"/>
            <a:ext cx="5928206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 </a:t>
            </a:r>
            <a:r>
              <a:rPr lang="ru-RU" dirty="0"/>
              <a:t>Ополоснуть кипятком заварной чайник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62573" y="5229200"/>
            <a:ext cx="5928206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Засыпать </a:t>
            </a:r>
            <a:r>
              <a:rPr lang="ru-RU" dirty="0"/>
              <a:t>в чайник заварку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74341" y="5733256"/>
            <a:ext cx="5916438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Подождать до полного заваривания </a:t>
            </a:r>
            <a:r>
              <a:rPr lang="ru-RU" dirty="0" smtClean="0"/>
              <a:t>5 минут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3068960"/>
            <a:ext cx="5939259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Залить </a:t>
            </a:r>
            <a:r>
              <a:rPr lang="ru-RU" dirty="0"/>
              <a:t>кипятком заварной </a:t>
            </a:r>
            <a:r>
              <a:rPr lang="ru-RU" dirty="0" smtClean="0"/>
              <a:t>чайник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2573" y="4161259"/>
            <a:ext cx="5928206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Накрыть чайник специальной </a:t>
            </a:r>
            <a:r>
              <a:rPr lang="ru-RU" dirty="0" smtClean="0"/>
              <a:t>грелкой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60688" y="3606552"/>
            <a:ext cx="5930091" cy="43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Вскипятить </a:t>
            </a:r>
            <a:r>
              <a:rPr lang="ru-RU" dirty="0" smtClean="0"/>
              <a:t>воду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3994" y="1194191"/>
            <a:ext cx="8304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kern="0" dirty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itchFamily="18" charset="0"/>
              </a:rPr>
              <a:t>Используя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текстовый редактор </a:t>
            </a:r>
            <a:r>
              <a:rPr lang="en-US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Microsoft Office Word</a:t>
            </a:r>
            <a:r>
              <a:rPr lang="ru-RU" b="1" i="1" kern="0" dirty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itchFamily="18" charset="0"/>
              </a:rPr>
              <a:t>,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составьте алгоритм заварки чая,</a:t>
            </a:r>
            <a:r>
              <a:rPr lang="ru-RU" b="1" i="1" kern="0" dirty="0">
                <a:solidFill>
                  <a:schemeClr val="accent6">
                    <a:lumMod val="60000"/>
                    <a:lumOff val="40000"/>
                  </a:schemeClr>
                </a:solidFill>
                <a:cs typeface="Times New Roman" pitchFamily="18" charset="0"/>
              </a:rPr>
              <a:t> создайте </a:t>
            </a:r>
            <a:r>
              <a:rPr lang="ru-RU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блок схему и расставьте действия в нужном порядке: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324348" y="2401645"/>
            <a:ext cx="3816424" cy="4320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Алгоритм заварки чая</a:t>
            </a:r>
            <a:endParaRPr lang="ru-RU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7908" y="19633"/>
            <a:ext cx="5706380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Какое выражение из записанных на доске характеризуют ваши ощущения после урока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: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291581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  <a:defRPr/>
            </a:pPr>
            <a:r>
              <a:rPr lang="ru-RU" dirty="0" smtClean="0"/>
              <a:t>1. Зеленова Женя</a:t>
            </a:r>
            <a:endParaRPr lang="ru-RU" dirty="0"/>
          </a:p>
          <a:p>
            <a:pPr>
              <a:lnSpc>
                <a:spcPct val="250000"/>
              </a:lnSpc>
              <a:defRPr/>
            </a:pPr>
            <a:r>
              <a:rPr lang="ru-RU" dirty="0" smtClean="0"/>
              <a:t>2. Котова Катя</a:t>
            </a:r>
            <a:endParaRPr lang="ru-RU" dirty="0"/>
          </a:p>
          <a:p>
            <a:pPr>
              <a:lnSpc>
                <a:spcPct val="250000"/>
              </a:lnSpc>
              <a:defRPr/>
            </a:pPr>
            <a:r>
              <a:rPr lang="ru-RU" dirty="0" smtClean="0"/>
              <a:t>3. </a:t>
            </a:r>
            <a:r>
              <a:rPr lang="ru-RU" dirty="0" err="1" smtClean="0"/>
              <a:t>Мызин</a:t>
            </a:r>
            <a:r>
              <a:rPr lang="ru-RU" dirty="0" smtClean="0"/>
              <a:t> Богдан</a:t>
            </a:r>
            <a:endParaRPr lang="ru-RU" dirty="0"/>
          </a:p>
          <a:p>
            <a:pPr>
              <a:lnSpc>
                <a:spcPct val="250000"/>
              </a:lnSpc>
              <a:defRPr/>
            </a:pPr>
            <a:r>
              <a:rPr lang="ru-RU" dirty="0" smtClean="0"/>
              <a:t>4. Рябцова Яна</a:t>
            </a:r>
            <a:endParaRPr lang="ru-RU" dirty="0"/>
          </a:p>
          <a:p>
            <a:pPr>
              <a:lnSpc>
                <a:spcPct val="250000"/>
              </a:lnSpc>
              <a:defRPr/>
            </a:pPr>
            <a:r>
              <a:rPr lang="ru-RU" dirty="0" smtClean="0"/>
              <a:t>5. </a:t>
            </a:r>
            <a:r>
              <a:rPr lang="ru-RU" dirty="0" err="1" smtClean="0"/>
              <a:t>Слепов</a:t>
            </a:r>
            <a:r>
              <a:rPr lang="ru-RU" dirty="0" smtClean="0"/>
              <a:t> Витя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11760" y="1404628"/>
            <a:ext cx="0" cy="545713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824521" y="5445224"/>
            <a:ext cx="2392181" cy="83099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Я </a:t>
            </a:r>
            <a:r>
              <a:rPr lang="ru-RU" dirty="0"/>
              <a:t>ничего не </a:t>
            </a:r>
            <a:r>
              <a:rPr lang="ru-RU" dirty="0" smtClean="0"/>
              <a:t>понял. </a:t>
            </a:r>
            <a:r>
              <a:rPr lang="ru-RU" dirty="0"/>
              <a:t>(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732240" y="4155177"/>
            <a:ext cx="2411760" cy="83099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У </a:t>
            </a:r>
            <a:r>
              <a:rPr lang="ru-RU" dirty="0"/>
              <a:t>меня остались </a:t>
            </a:r>
            <a:r>
              <a:rPr lang="ru-RU" dirty="0" smtClean="0"/>
              <a:t>вопросы. (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732240" y="2841163"/>
            <a:ext cx="2438028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) Всё </a:t>
            </a:r>
            <a:r>
              <a:rPr lang="ru-RU" dirty="0">
                <a:solidFill>
                  <a:srgbClr val="000000"/>
                </a:solidFill>
              </a:rPr>
              <a:t>понял,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но </a:t>
            </a:r>
            <a:r>
              <a:rPr lang="ru-RU" dirty="0">
                <a:solidFill>
                  <a:srgbClr val="000000"/>
                </a:solidFill>
              </a:rPr>
              <a:t>не объясню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732240" y="1452345"/>
            <a:ext cx="0" cy="540941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6778087" y="1556792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778087" y="1561009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778086" y="1561009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778087" y="1541959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786049" y="1561009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786049" y="1561009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826324" y="1586905"/>
            <a:ext cx="2392181" cy="830997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) Я </a:t>
            </a:r>
            <a:r>
              <a:rPr lang="ru-RU" dirty="0"/>
              <a:t>всё понял, </a:t>
            </a:r>
            <a:endParaRPr lang="ru-RU" dirty="0" smtClean="0"/>
          </a:p>
          <a:p>
            <a:pPr algn="ctr">
              <a:defRPr/>
            </a:pPr>
            <a:r>
              <a:rPr lang="ru-RU" dirty="0" smtClean="0"/>
              <a:t>могу объяснить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719106" y="2841163"/>
            <a:ext cx="2438028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) Всё </a:t>
            </a:r>
            <a:r>
              <a:rPr lang="ru-RU" dirty="0">
                <a:solidFill>
                  <a:srgbClr val="000000"/>
                </a:solidFill>
              </a:rPr>
              <a:t>понял,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но </a:t>
            </a:r>
            <a:r>
              <a:rPr lang="ru-RU" dirty="0">
                <a:solidFill>
                  <a:srgbClr val="000000"/>
                </a:solidFill>
              </a:rPr>
              <a:t>не объясню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740202" y="2841161"/>
            <a:ext cx="2438028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) Всё </a:t>
            </a:r>
            <a:r>
              <a:rPr lang="ru-RU" dirty="0">
                <a:solidFill>
                  <a:srgbClr val="000000"/>
                </a:solidFill>
              </a:rPr>
              <a:t>понял,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но </a:t>
            </a:r>
            <a:r>
              <a:rPr lang="ru-RU" dirty="0">
                <a:solidFill>
                  <a:srgbClr val="000000"/>
                </a:solidFill>
              </a:rPr>
              <a:t>не объясню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755457" y="2841708"/>
            <a:ext cx="2438028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) Всё </a:t>
            </a:r>
            <a:r>
              <a:rPr lang="ru-RU" dirty="0">
                <a:solidFill>
                  <a:srgbClr val="000000"/>
                </a:solidFill>
              </a:rPr>
              <a:t>понял,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но </a:t>
            </a:r>
            <a:r>
              <a:rPr lang="ru-RU" dirty="0">
                <a:solidFill>
                  <a:srgbClr val="000000"/>
                </a:solidFill>
              </a:rPr>
              <a:t>не объясню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711441" y="2841162"/>
            <a:ext cx="2438028" cy="830997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(</a:t>
            </a:r>
            <a:r>
              <a:rPr lang="ru-RU" dirty="0" smtClean="0">
                <a:solidFill>
                  <a:srgbClr val="00B0F0"/>
                </a:solidFill>
              </a:rPr>
              <a:t>4</a:t>
            </a:r>
            <a:r>
              <a:rPr lang="ru-RU" dirty="0" smtClean="0">
                <a:solidFill>
                  <a:srgbClr val="000000"/>
                </a:solidFill>
              </a:rPr>
              <a:t>) Всё </a:t>
            </a:r>
            <a:r>
              <a:rPr lang="ru-RU" dirty="0">
                <a:solidFill>
                  <a:srgbClr val="000000"/>
                </a:solidFill>
              </a:rPr>
              <a:t>понял,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>
              <a:defRPr/>
            </a:pPr>
            <a:r>
              <a:rPr lang="ru-RU" dirty="0" smtClean="0">
                <a:solidFill>
                  <a:srgbClr val="000000"/>
                </a:solidFill>
              </a:rPr>
              <a:t>но </a:t>
            </a:r>
            <a:r>
              <a:rPr lang="ru-RU" dirty="0">
                <a:solidFill>
                  <a:srgbClr val="000000"/>
                </a:solidFill>
              </a:rPr>
              <a:t>не объясню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722450" y="4133196"/>
            <a:ext cx="2411760" cy="83099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У </a:t>
            </a:r>
            <a:r>
              <a:rPr lang="ru-RU" dirty="0"/>
              <a:t>меня остались </a:t>
            </a:r>
            <a:r>
              <a:rPr lang="ru-RU" dirty="0" smtClean="0"/>
              <a:t>вопросы. (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753336" y="4155177"/>
            <a:ext cx="2411760" cy="83099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У </a:t>
            </a:r>
            <a:r>
              <a:rPr lang="ru-RU" dirty="0"/>
              <a:t>меня остались </a:t>
            </a:r>
            <a:r>
              <a:rPr lang="ru-RU" dirty="0" smtClean="0"/>
              <a:t>вопросы. (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761484" y="4162932"/>
            <a:ext cx="2411760" cy="83099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У </a:t>
            </a:r>
            <a:r>
              <a:rPr lang="ru-RU" dirty="0"/>
              <a:t>меня остались </a:t>
            </a:r>
            <a:r>
              <a:rPr lang="ru-RU" dirty="0" smtClean="0"/>
              <a:t>вопросы. (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719106" y="4165209"/>
            <a:ext cx="2411760" cy="83099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У </a:t>
            </a:r>
            <a:r>
              <a:rPr lang="ru-RU" dirty="0"/>
              <a:t>меня остались </a:t>
            </a:r>
            <a:r>
              <a:rPr lang="ru-RU" dirty="0" smtClean="0"/>
              <a:t>вопросы. (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826324" y="5476428"/>
            <a:ext cx="2392181" cy="83099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Я </a:t>
            </a:r>
            <a:r>
              <a:rPr lang="ru-RU" dirty="0"/>
              <a:t>ничего не </a:t>
            </a:r>
            <a:r>
              <a:rPr lang="ru-RU" dirty="0" smtClean="0"/>
              <a:t>понял. </a:t>
            </a:r>
            <a:r>
              <a:rPr lang="ru-RU" dirty="0"/>
              <a:t>(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767768" y="5445223"/>
            <a:ext cx="2392181" cy="83099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Я </a:t>
            </a:r>
            <a:r>
              <a:rPr lang="ru-RU" dirty="0"/>
              <a:t>ничего не </a:t>
            </a:r>
            <a:r>
              <a:rPr lang="ru-RU" dirty="0" smtClean="0"/>
              <a:t>понял. </a:t>
            </a:r>
            <a:r>
              <a:rPr lang="ru-RU" dirty="0"/>
              <a:t>(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778380" y="5479174"/>
            <a:ext cx="2392181" cy="83099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Я </a:t>
            </a:r>
            <a:r>
              <a:rPr lang="ru-RU" dirty="0"/>
              <a:t>ничего не </a:t>
            </a:r>
            <a:r>
              <a:rPr lang="ru-RU" dirty="0" smtClean="0"/>
              <a:t>понял. </a:t>
            </a:r>
            <a:r>
              <a:rPr lang="ru-RU" dirty="0"/>
              <a:t>(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801304" y="5445224"/>
            <a:ext cx="2392181" cy="83099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dirty="0" smtClean="0"/>
              <a:t>Я </a:t>
            </a:r>
            <a:r>
              <a:rPr lang="ru-RU" dirty="0"/>
              <a:t>ничего не </a:t>
            </a:r>
            <a:r>
              <a:rPr lang="ru-RU" dirty="0" smtClean="0"/>
              <a:t>понял. </a:t>
            </a:r>
            <a:r>
              <a:rPr lang="ru-RU" dirty="0"/>
              <a:t>(</a:t>
            </a:r>
            <a:r>
              <a:rPr lang="ru-RU" dirty="0" smtClean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89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332656"/>
            <a:ext cx="7056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Домашнее задание:</a:t>
            </a:r>
          </a:p>
          <a:p>
            <a:pPr algn="ctr"/>
            <a:r>
              <a:rPr lang="ru-RU" dirty="0" smtClean="0"/>
              <a:t>§3.4(1)</a:t>
            </a:r>
          </a:p>
          <a:p>
            <a:pPr algn="ctr"/>
            <a:r>
              <a:rPr lang="ru-RU" dirty="0" smtClean="0"/>
              <a:t>В тетради составьте алгоритм рисования светофора: словесный и  графический</a:t>
            </a:r>
            <a:endParaRPr lang="ru-RU" dirty="0"/>
          </a:p>
        </p:txBody>
      </p:sp>
      <p:sp>
        <p:nvSpPr>
          <p:cNvPr id="3" name="Овал 2"/>
          <p:cNvSpPr/>
          <p:nvPr/>
        </p:nvSpPr>
        <p:spPr>
          <a:xfrm>
            <a:off x="2267744" y="2276872"/>
            <a:ext cx="2448272" cy="50405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339752" y="5949280"/>
            <a:ext cx="2448272" cy="50405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3171764"/>
            <a:ext cx="26642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155813" y="3893586"/>
            <a:ext cx="26642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59732" y="4619346"/>
            <a:ext cx="26642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31740" y="5270412"/>
            <a:ext cx="2664296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347864" y="2780928"/>
            <a:ext cx="216024" cy="39083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347864" y="3459796"/>
            <a:ext cx="216024" cy="39083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360532" y="4228510"/>
            <a:ext cx="216024" cy="39083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468725" y="5558444"/>
            <a:ext cx="216024" cy="39083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419401" y="4907442"/>
            <a:ext cx="216024" cy="39083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24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1908175" y="188913"/>
            <a:ext cx="5176838" cy="571500"/>
          </a:xfrm>
        </p:spPr>
        <p:txBody>
          <a:bodyPr/>
          <a:lstStyle/>
          <a:p>
            <a:pPr algn="ctr" eaLnBrk="1" hangingPunct="1"/>
            <a:r>
              <a:rPr lang="ru-RU" b="1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Цели урока: 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136904" cy="511256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400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Обучающая: сформировать новые понятия: алгоритм, алгоритмический язык и свойства алгоритма; познакомить с формами записи  алгоритмов: блок-схема, построчная запись; дать представление о линейных алгоритмах; научить правильно выполнять и  составлять алгоритмы.</a:t>
            </a:r>
          </a:p>
          <a:p>
            <a:pPr eaLnBrk="1" hangingPunct="1">
              <a:buFontTx/>
              <a:buNone/>
              <a:defRPr/>
            </a:pPr>
            <a:r>
              <a:rPr lang="ru-RU" sz="2400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Развивающая: развивать мыслительные операции посредством наблюдений , обобщений, сознательного восприятия материала; продолжать развивать навыки работы с информационными технологиями.</a:t>
            </a:r>
          </a:p>
          <a:p>
            <a:pPr eaLnBrk="1" hangingPunct="1">
              <a:buFontTx/>
              <a:buNone/>
              <a:defRPr/>
            </a:pPr>
            <a:r>
              <a:rPr lang="ru-RU" sz="2400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chemeClr val="accent6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Воспитательная:  привить интерес к предмету ; познавательную активность, аккуратность и терпение; информационную культуру учащихся.</a:t>
            </a:r>
          </a:p>
          <a:p>
            <a:pPr eaLnBrk="1" hangingPunct="1">
              <a:buFontTx/>
              <a:buNone/>
              <a:defRPr/>
            </a:pPr>
            <a:r>
              <a:rPr lang="ru-RU" sz="2400" kern="10" dirty="0" smtClean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endParaRPr lang="ru-RU" sz="2400" kern="10" dirty="0" smtClean="0">
              <a:ln w="12700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  <a:p>
            <a:pPr algn="ctr" eaLnBrk="1" hangingPunct="1">
              <a:defRPr/>
            </a:pPr>
            <a:endParaRPr lang="ru-RU" sz="2400" kern="10" dirty="0" smtClean="0">
              <a:ln w="12700">
                <a:solidFill>
                  <a:srgbClr val="80008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  <a:p>
            <a:pPr algn="ctr" eaLnBrk="1" hangingPunct="1">
              <a:defRPr/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50825" y="188912"/>
            <a:ext cx="8569325" cy="6554021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" name="Freeform 6">
            <a:hlinkClick r:id="rId2" action="ppaction://hlinksldjump"/>
          </p:cNvPr>
          <p:cNvSpPr>
            <a:spLocks/>
          </p:cNvSpPr>
          <p:nvPr/>
        </p:nvSpPr>
        <p:spPr bwMode="auto">
          <a:xfrm rot="-3478139">
            <a:off x="874090" y="3844151"/>
            <a:ext cx="2406969" cy="2454968"/>
          </a:xfrm>
          <a:custGeom>
            <a:avLst/>
            <a:gdLst>
              <a:gd name="T0" fmla="*/ 915345652 w 1291"/>
              <a:gd name="T1" fmla="*/ 184168725 h 1155"/>
              <a:gd name="T2" fmla="*/ 538052053 w 1291"/>
              <a:gd name="T3" fmla="*/ 368337450 h 1155"/>
              <a:gd name="T4" fmla="*/ 203410755 w 1291"/>
              <a:gd name="T5" fmla="*/ 642343991 h 1155"/>
              <a:gd name="T6" fmla="*/ 68896412 w 1291"/>
              <a:gd name="T7" fmla="*/ 1037633905 h 1155"/>
              <a:gd name="T8" fmla="*/ 515086592 w 1291"/>
              <a:gd name="T9" fmla="*/ 1617092743 h 1155"/>
              <a:gd name="T10" fmla="*/ 757865876 w 1291"/>
              <a:gd name="T11" fmla="*/ 1796768243 h 1155"/>
              <a:gd name="T12" fmla="*/ 692249755 w 1291"/>
              <a:gd name="T13" fmla="*/ 2147483647 h 1155"/>
              <a:gd name="T14" fmla="*/ 669284294 w 1291"/>
              <a:gd name="T15" fmla="*/ 2147483647 h 1155"/>
              <a:gd name="T16" fmla="*/ 938311113 w 1291"/>
              <a:gd name="T17" fmla="*/ 2147483647 h 1155"/>
              <a:gd name="T18" fmla="*/ 1338568588 w 1291"/>
              <a:gd name="T19" fmla="*/ 2147483647 h 1155"/>
              <a:gd name="T20" fmla="*/ 1646963992 w 1291"/>
              <a:gd name="T21" fmla="*/ 2147483647 h 1155"/>
              <a:gd name="T22" fmla="*/ 2147483647 w 1291"/>
              <a:gd name="T23" fmla="*/ 2147483647 h 1155"/>
              <a:gd name="T24" fmla="*/ 2147483647 w 1291"/>
              <a:gd name="T25" fmla="*/ 2147483647 h 1155"/>
              <a:gd name="T26" fmla="*/ 2147483647 w 1291"/>
              <a:gd name="T27" fmla="*/ 2147483647 h 1155"/>
              <a:gd name="T28" fmla="*/ 2147483647 w 1291"/>
              <a:gd name="T29" fmla="*/ 2147483647 h 1155"/>
              <a:gd name="T30" fmla="*/ 2147483647 w 1291"/>
              <a:gd name="T31" fmla="*/ 2147483647 h 1155"/>
              <a:gd name="T32" fmla="*/ 2147483647 w 1291"/>
              <a:gd name="T33" fmla="*/ 2147483647 h 1155"/>
              <a:gd name="T34" fmla="*/ 2147483647 w 1291"/>
              <a:gd name="T35" fmla="*/ 2147483647 h 1155"/>
              <a:gd name="T36" fmla="*/ 2147483647 w 1291"/>
              <a:gd name="T37" fmla="*/ 2147483647 h 1155"/>
              <a:gd name="T38" fmla="*/ 2147483647 w 1291"/>
              <a:gd name="T39" fmla="*/ 2147483647 h 1155"/>
              <a:gd name="T40" fmla="*/ 2147483647 w 1291"/>
              <a:gd name="T41" fmla="*/ 2147483647 h 1155"/>
              <a:gd name="T42" fmla="*/ 2147483647 w 1291"/>
              <a:gd name="T43" fmla="*/ 2147483647 h 1155"/>
              <a:gd name="T44" fmla="*/ 2147483647 w 1291"/>
              <a:gd name="T45" fmla="*/ 2070774651 h 1155"/>
              <a:gd name="T46" fmla="*/ 2147483647 w 1291"/>
              <a:gd name="T47" fmla="*/ 1891099152 h 1155"/>
              <a:gd name="T48" fmla="*/ 2147483647 w 1291"/>
              <a:gd name="T49" fmla="*/ 1796768243 h 1155"/>
              <a:gd name="T50" fmla="*/ 2147483647 w 1291"/>
              <a:gd name="T51" fmla="*/ 1585649107 h 1155"/>
              <a:gd name="T52" fmla="*/ 2147483647 w 1291"/>
              <a:gd name="T53" fmla="*/ 1190359193 h 1155"/>
              <a:gd name="T54" fmla="*/ 2147483647 w 1291"/>
              <a:gd name="T55" fmla="*/ 1158915556 h 1155"/>
              <a:gd name="T56" fmla="*/ 2147483647 w 1291"/>
              <a:gd name="T57" fmla="*/ 1127471920 h 1155"/>
              <a:gd name="T58" fmla="*/ 2147483647 w 1291"/>
              <a:gd name="T59" fmla="*/ 1190359193 h 1155"/>
              <a:gd name="T60" fmla="*/ 2147483647 w 1291"/>
              <a:gd name="T61" fmla="*/ 1221802829 h 1155"/>
              <a:gd name="T62" fmla="*/ 2147483647 w 1291"/>
              <a:gd name="T63" fmla="*/ 795071133 h 1155"/>
              <a:gd name="T64" fmla="*/ 2147483647 w 1291"/>
              <a:gd name="T65" fmla="*/ 184168725 h 1155"/>
              <a:gd name="T66" fmla="*/ 1827409229 w 1291"/>
              <a:gd name="T67" fmla="*/ 368337450 h 1155"/>
              <a:gd name="T68" fmla="*/ 1538697212 w 1291"/>
              <a:gd name="T69" fmla="*/ 368337450 h 1155"/>
              <a:gd name="T70" fmla="*/ 1427150169 w 1291"/>
              <a:gd name="T71" fmla="*/ 184168725 h 1155"/>
              <a:gd name="T72" fmla="*/ 1138439963 w 1291"/>
              <a:gd name="T73" fmla="*/ 4491042 h 1155"/>
              <a:gd name="T74" fmla="*/ 980961999 w 1291"/>
              <a:gd name="T75" fmla="*/ 31443645 h 1155"/>
              <a:gd name="T76" fmla="*/ 938311113 w 1291"/>
              <a:gd name="T77" fmla="*/ 125774578 h 1155"/>
              <a:gd name="T78" fmla="*/ 915345652 w 1291"/>
              <a:gd name="T79" fmla="*/ 184168725 h 115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91"/>
              <a:gd name="T121" fmla="*/ 0 h 1155"/>
              <a:gd name="T122" fmla="*/ 1291 w 1291"/>
              <a:gd name="T123" fmla="*/ 1155 h 115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91" h="1155">
                <a:moveTo>
                  <a:pt x="279" y="41"/>
                </a:moveTo>
                <a:cubicBezTo>
                  <a:pt x="241" y="54"/>
                  <a:pt x="203" y="74"/>
                  <a:pt x="164" y="82"/>
                </a:cubicBezTo>
                <a:cubicBezTo>
                  <a:pt x="129" y="103"/>
                  <a:pt x="94" y="118"/>
                  <a:pt x="62" y="143"/>
                </a:cubicBezTo>
                <a:cubicBezTo>
                  <a:pt x="52" y="173"/>
                  <a:pt x="39" y="206"/>
                  <a:pt x="21" y="231"/>
                </a:cubicBezTo>
                <a:cubicBezTo>
                  <a:pt x="0" y="349"/>
                  <a:pt x="64" y="333"/>
                  <a:pt x="157" y="360"/>
                </a:cubicBezTo>
                <a:cubicBezTo>
                  <a:pt x="182" y="375"/>
                  <a:pt x="207" y="384"/>
                  <a:pt x="231" y="400"/>
                </a:cubicBezTo>
                <a:cubicBezTo>
                  <a:pt x="227" y="458"/>
                  <a:pt x="222" y="496"/>
                  <a:pt x="211" y="549"/>
                </a:cubicBezTo>
                <a:cubicBezTo>
                  <a:pt x="209" y="617"/>
                  <a:pt x="208" y="685"/>
                  <a:pt x="204" y="753"/>
                </a:cubicBezTo>
                <a:cubicBezTo>
                  <a:pt x="200" y="825"/>
                  <a:pt x="208" y="863"/>
                  <a:pt x="286" y="881"/>
                </a:cubicBezTo>
                <a:cubicBezTo>
                  <a:pt x="326" y="890"/>
                  <a:pt x="368" y="887"/>
                  <a:pt x="408" y="895"/>
                </a:cubicBezTo>
                <a:cubicBezTo>
                  <a:pt x="539" y="922"/>
                  <a:pt x="397" y="899"/>
                  <a:pt x="502" y="915"/>
                </a:cubicBezTo>
                <a:cubicBezTo>
                  <a:pt x="561" y="935"/>
                  <a:pt x="631" y="969"/>
                  <a:pt x="665" y="1024"/>
                </a:cubicBezTo>
                <a:cubicBezTo>
                  <a:pt x="676" y="1078"/>
                  <a:pt x="666" y="1129"/>
                  <a:pt x="733" y="1139"/>
                </a:cubicBezTo>
                <a:cubicBezTo>
                  <a:pt x="764" y="1144"/>
                  <a:pt x="796" y="1144"/>
                  <a:pt x="828" y="1146"/>
                </a:cubicBezTo>
                <a:cubicBezTo>
                  <a:pt x="1019" y="1140"/>
                  <a:pt x="988" y="1155"/>
                  <a:pt x="1106" y="1125"/>
                </a:cubicBezTo>
                <a:cubicBezTo>
                  <a:pt x="1131" y="1119"/>
                  <a:pt x="1155" y="1112"/>
                  <a:pt x="1180" y="1105"/>
                </a:cubicBezTo>
                <a:cubicBezTo>
                  <a:pt x="1189" y="1103"/>
                  <a:pt x="1207" y="1098"/>
                  <a:pt x="1207" y="1098"/>
                </a:cubicBezTo>
                <a:cubicBezTo>
                  <a:pt x="1231" y="1065"/>
                  <a:pt x="1251" y="1039"/>
                  <a:pt x="1268" y="1003"/>
                </a:cubicBezTo>
                <a:cubicBezTo>
                  <a:pt x="1270" y="990"/>
                  <a:pt x="1272" y="976"/>
                  <a:pt x="1275" y="963"/>
                </a:cubicBezTo>
                <a:cubicBezTo>
                  <a:pt x="1279" y="943"/>
                  <a:pt x="1288" y="902"/>
                  <a:pt x="1288" y="902"/>
                </a:cubicBezTo>
                <a:cubicBezTo>
                  <a:pt x="1282" y="776"/>
                  <a:pt x="1291" y="763"/>
                  <a:pt x="1228" y="678"/>
                </a:cubicBezTo>
                <a:cubicBezTo>
                  <a:pt x="1217" y="634"/>
                  <a:pt x="1198" y="594"/>
                  <a:pt x="1187" y="549"/>
                </a:cubicBezTo>
                <a:cubicBezTo>
                  <a:pt x="1194" y="518"/>
                  <a:pt x="1199" y="489"/>
                  <a:pt x="1214" y="461"/>
                </a:cubicBezTo>
                <a:cubicBezTo>
                  <a:pt x="1222" y="447"/>
                  <a:pt x="1232" y="434"/>
                  <a:pt x="1241" y="421"/>
                </a:cubicBezTo>
                <a:cubicBezTo>
                  <a:pt x="1246" y="414"/>
                  <a:pt x="1255" y="400"/>
                  <a:pt x="1255" y="400"/>
                </a:cubicBezTo>
                <a:cubicBezTo>
                  <a:pt x="1253" y="384"/>
                  <a:pt x="1255" y="367"/>
                  <a:pt x="1248" y="353"/>
                </a:cubicBezTo>
                <a:cubicBezTo>
                  <a:pt x="1245" y="346"/>
                  <a:pt x="1162" y="272"/>
                  <a:pt x="1146" y="265"/>
                </a:cubicBezTo>
                <a:cubicBezTo>
                  <a:pt x="1134" y="260"/>
                  <a:pt x="1119" y="260"/>
                  <a:pt x="1106" y="258"/>
                </a:cubicBezTo>
                <a:cubicBezTo>
                  <a:pt x="1065" y="231"/>
                  <a:pt x="1084" y="237"/>
                  <a:pt x="1004" y="251"/>
                </a:cubicBezTo>
                <a:cubicBezTo>
                  <a:pt x="990" y="253"/>
                  <a:pt x="977" y="260"/>
                  <a:pt x="963" y="265"/>
                </a:cubicBezTo>
                <a:cubicBezTo>
                  <a:pt x="956" y="267"/>
                  <a:pt x="943" y="272"/>
                  <a:pt x="943" y="272"/>
                </a:cubicBezTo>
                <a:cubicBezTo>
                  <a:pt x="931" y="237"/>
                  <a:pt x="897" y="207"/>
                  <a:pt x="875" y="177"/>
                </a:cubicBezTo>
                <a:cubicBezTo>
                  <a:pt x="843" y="133"/>
                  <a:pt x="829" y="60"/>
                  <a:pt x="773" y="41"/>
                </a:cubicBezTo>
                <a:cubicBezTo>
                  <a:pt x="699" y="51"/>
                  <a:pt x="632" y="75"/>
                  <a:pt x="557" y="82"/>
                </a:cubicBezTo>
                <a:cubicBezTo>
                  <a:pt x="523" y="89"/>
                  <a:pt x="507" y="96"/>
                  <a:pt x="469" y="82"/>
                </a:cubicBezTo>
                <a:cubicBezTo>
                  <a:pt x="443" y="72"/>
                  <a:pt x="453" y="56"/>
                  <a:pt x="435" y="41"/>
                </a:cubicBezTo>
                <a:cubicBezTo>
                  <a:pt x="412" y="22"/>
                  <a:pt x="376" y="10"/>
                  <a:pt x="347" y="1"/>
                </a:cubicBezTo>
                <a:cubicBezTo>
                  <a:pt x="331" y="3"/>
                  <a:pt x="314" y="0"/>
                  <a:pt x="299" y="7"/>
                </a:cubicBezTo>
                <a:cubicBezTo>
                  <a:pt x="291" y="10"/>
                  <a:pt x="292" y="23"/>
                  <a:pt x="286" y="28"/>
                </a:cubicBezTo>
                <a:cubicBezTo>
                  <a:pt x="270" y="41"/>
                  <a:pt x="251" y="27"/>
                  <a:pt x="279" y="41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rgbClr val="9888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 rot="-2802714">
            <a:off x="3141944" y="39047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 rot="8486413">
            <a:off x="6369104" y="494690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Freeform 5">
            <a:hlinkClick r:id="rId3" action="ppaction://hlinksldjump"/>
          </p:cNvPr>
          <p:cNvSpPr>
            <a:spLocks/>
          </p:cNvSpPr>
          <p:nvPr/>
        </p:nvSpPr>
        <p:spPr bwMode="auto">
          <a:xfrm>
            <a:off x="468699" y="1281025"/>
            <a:ext cx="2232050" cy="2119312"/>
          </a:xfrm>
          <a:custGeom>
            <a:avLst/>
            <a:gdLst>
              <a:gd name="T0" fmla="*/ 87313 w 1215"/>
              <a:gd name="T1" fmla="*/ 549275 h 1335"/>
              <a:gd name="T2" fmla="*/ 44450 w 1215"/>
              <a:gd name="T3" fmla="*/ 720725 h 1335"/>
              <a:gd name="T4" fmla="*/ 55563 w 1215"/>
              <a:gd name="T5" fmla="*/ 785812 h 1335"/>
              <a:gd name="T6" fmla="*/ 98425 w 1215"/>
              <a:gd name="T7" fmla="*/ 817562 h 1335"/>
              <a:gd name="T8" fmla="*/ 174625 w 1215"/>
              <a:gd name="T9" fmla="*/ 893762 h 1335"/>
              <a:gd name="T10" fmla="*/ 260350 w 1215"/>
              <a:gd name="T11" fmla="*/ 947737 h 1335"/>
              <a:gd name="T12" fmla="*/ 238125 w 1215"/>
              <a:gd name="T13" fmla="*/ 1216025 h 1335"/>
              <a:gd name="T14" fmla="*/ 174625 w 1215"/>
              <a:gd name="T15" fmla="*/ 1270000 h 1335"/>
              <a:gd name="T16" fmla="*/ 98425 w 1215"/>
              <a:gd name="T17" fmla="*/ 1344612 h 1335"/>
              <a:gd name="T18" fmla="*/ 1588 w 1215"/>
              <a:gd name="T19" fmla="*/ 1549399 h 1335"/>
              <a:gd name="T20" fmla="*/ 12700 w 1215"/>
              <a:gd name="T21" fmla="*/ 1689100 h 1335"/>
              <a:gd name="T22" fmla="*/ 44450 w 1215"/>
              <a:gd name="T23" fmla="*/ 1711325 h 1335"/>
              <a:gd name="T24" fmla="*/ 334963 w 1215"/>
              <a:gd name="T25" fmla="*/ 1817687 h 1335"/>
              <a:gd name="T26" fmla="*/ 679450 w 1215"/>
              <a:gd name="T27" fmla="*/ 2119312 h 1335"/>
              <a:gd name="T28" fmla="*/ 1303338 w 1215"/>
              <a:gd name="T29" fmla="*/ 1797050 h 1335"/>
              <a:gd name="T30" fmla="*/ 1292225 w 1215"/>
              <a:gd name="T31" fmla="*/ 1711325 h 1335"/>
              <a:gd name="T32" fmla="*/ 1281113 w 1215"/>
              <a:gd name="T33" fmla="*/ 1668462 h 1335"/>
              <a:gd name="T34" fmla="*/ 1411288 w 1215"/>
              <a:gd name="T35" fmla="*/ 1560512 h 1335"/>
              <a:gd name="T36" fmla="*/ 1485900 w 1215"/>
              <a:gd name="T37" fmla="*/ 1506537 h 1335"/>
              <a:gd name="T38" fmla="*/ 1658938 w 1215"/>
              <a:gd name="T39" fmla="*/ 1463675 h 1335"/>
              <a:gd name="T40" fmla="*/ 1819276 w 1215"/>
              <a:gd name="T41" fmla="*/ 1355725 h 1335"/>
              <a:gd name="T42" fmla="*/ 1895476 w 1215"/>
              <a:gd name="T43" fmla="*/ 1258887 h 1335"/>
              <a:gd name="T44" fmla="*/ 1927226 w 1215"/>
              <a:gd name="T45" fmla="*/ 1119187 h 1335"/>
              <a:gd name="T46" fmla="*/ 1906588 w 1215"/>
              <a:gd name="T47" fmla="*/ 871537 h 1335"/>
              <a:gd name="T48" fmla="*/ 1454150 w 1215"/>
              <a:gd name="T49" fmla="*/ 666750 h 1335"/>
              <a:gd name="T50" fmla="*/ 1281113 w 1215"/>
              <a:gd name="T51" fmla="*/ 635000 h 1335"/>
              <a:gd name="T52" fmla="*/ 1206500 w 1215"/>
              <a:gd name="T53" fmla="*/ 506412 h 1335"/>
              <a:gd name="T54" fmla="*/ 969963 w 1215"/>
              <a:gd name="T55" fmla="*/ 0 h 1335"/>
              <a:gd name="T56" fmla="*/ 884238 w 1215"/>
              <a:gd name="T57" fmla="*/ 11112 h 1335"/>
              <a:gd name="T58" fmla="*/ 765175 w 1215"/>
              <a:gd name="T59" fmla="*/ 96837 h 1335"/>
              <a:gd name="T60" fmla="*/ 593725 w 1215"/>
              <a:gd name="T61" fmla="*/ 161925 h 1335"/>
              <a:gd name="T62" fmla="*/ 442913 w 1215"/>
              <a:gd name="T63" fmla="*/ 150812 h 1335"/>
              <a:gd name="T64" fmla="*/ 323850 w 1215"/>
              <a:gd name="T65" fmla="*/ 85725 h 1335"/>
              <a:gd name="T66" fmla="*/ 66675 w 1215"/>
              <a:gd name="T67" fmla="*/ 236537 h 1335"/>
              <a:gd name="T68" fmla="*/ 33338 w 1215"/>
              <a:gd name="T69" fmla="*/ 312737 h 1335"/>
              <a:gd name="T70" fmla="*/ 1588 w 1215"/>
              <a:gd name="T71" fmla="*/ 398462 h 1335"/>
              <a:gd name="T72" fmla="*/ 12700 w 1215"/>
              <a:gd name="T73" fmla="*/ 495300 h 1335"/>
              <a:gd name="T74" fmla="*/ 87313 w 1215"/>
              <a:gd name="T75" fmla="*/ 549275 h 133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215"/>
              <a:gd name="T115" fmla="*/ 0 h 1335"/>
              <a:gd name="T116" fmla="*/ 1215 w 1215"/>
              <a:gd name="T117" fmla="*/ 1335 h 133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215" h="1335">
                <a:moveTo>
                  <a:pt x="55" y="346"/>
                </a:moveTo>
                <a:cubicBezTo>
                  <a:pt x="50" y="398"/>
                  <a:pt x="50" y="412"/>
                  <a:pt x="28" y="454"/>
                </a:cubicBezTo>
                <a:cubicBezTo>
                  <a:pt x="30" y="468"/>
                  <a:pt x="28" y="483"/>
                  <a:pt x="35" y="495"/>
                </a:cubicBezTo>
                <a:cubicBezTo>
                  <a:pt x="40" y="505"/>
                  <a:pt x="54" y="507"/>
                  <a:pt x="62" y="515"/>
                </a:cubicBezTo>
                <a:cubicBezTo>
                  <a:pt x="79" y="530"/>
                  <a:pt x="91" y="551"/>
                  <a:pt x="110" y="563"/>
                </a:cubicBezTo>
                <a:cubicBezTo>
                  <a:pt x="128" y="574"/>
                  <a:pt x="164" y="597"/>
                  <a:pt x="164" y="597"/>
                </a:cubicBezTo>
                <a:cubicBezTo>
                  <a:pt x="203" y="649"/>
                  <a:pt x="205" y="719"/>
                  <a:pt x="150" y="766"/>
                </a:cubicBezTo>
                <a:cubicBezTo>
                  <a:pt x="137" y="777"/>
                  <a:pt x="123" y="788"/>
                  <a:pt x="110" y="800"/>
                </a:cubicBezTo>
                <a:cubicBezTo>
                  <a:pt x="94" y="815"/>
                  <a:pt x="62" y="847"/>
                  <a:pt x="62" y="847"/>
                </a:cubicBezTo>
                <a:cubicBezTo>
                  <a:pt x="39" y="894"/>
                  <a:pt x="12" y="924"/>
                  <a:pt x="1" y="976"/>
                </a:cubicBezTo>
                <a:cubicBezTo>
                  <a:pt x="3" y="1005"/>
                  <a:pt x="0" y="1036"/>
                  <a:pt x="8" y="1064"/>
                </a:cubicBezTo>
                <a:cubicBezTo>
                  <a:pt x="10" y="1072"/>
                  <a:pt x="22" y="1073"/>
                  <a:pt x="28" y="1078"/>
                </a:cubicBezTo>
                <a:cubicBezTo>
                  <a:pt x="85" y="1121"/>
                  <a:pt x="141" y="1132"/>
                  <a:pt x="211" y="1145"/>
                </a:cubicBezTo>
                <a:cubicBezTo>
                  <a:pt x="307" y="1195"/>
                  <a:pt x="327" y="1300"/>
                  <a:pt x="428" y="1335"/>
                </a:cubicBezTo>
                <a:cubicBezTo>
                  <a:pt x="553" y="1309"/>
                  <a:pt x="746" y="1239"/>
                  <a:pt x="821" y="1132"/>
                </a:cubicBezTo>
                <a:cubicBezTo>
                  <a:pt x="819" y="1114"/>
                  <a:pt x="817" y="1096"/>
                  <a:pt x="814" y="1078"/>
                </a:cubicBezTo>
                <a:cubicBezTo>
                  <a:pt x="812" y="1069"/>
                  <a:pt x="805" y="1060"/>
                  <a:pt x="807" y="1051"/>
                </a:cubicBezTo>
                <a:cubicBezTo>
                  <a:pt x="817" y="1013"/>
                  <a:pt x="861" y="999"/>
                  <a:pt x="889" y="983"/>
                </a:cubicBezTo>
                <a:cubicBezTo>
                  <a:pt x="906" y="973"/>
                  <a:pt x="920" y="960"/>
                  <a:pt x="936" y="949"/>
                </a:cubicBezTo>
                <a:cubicBezTo>
                  <a:pt x="960" y="931"/>
                  <a:pt x="1017" y="927"/>
                  <a:pt x="1045" y="922"/>
                </a:cubicBezTo>
                <a:cubicBezTo>
                  <a:pt x="1079" y="904"/>
                  <a:pt x="1123" y="883"/>
                  <a:pt x="1146" y="854"/>
                </a:cubicBezTo>
                <a:cubicBezTo>
                  <a:pt x="1162" y="834"/>
                  <a:pt x="1194" y="793"/>
                  <a:pt x="1194" y="793"/>
                </a:cubicBezTo>
                <a:cubicBezTo>
                  <a:pt x="1203" y="765"/>
                  <a:pt x="1215" y="735"/>
                  <a:pt x="1214" y="705"/>
                </a:cubicBezTo>
                <a:cubicBezTo>
                  <a:pt x="1212" y="653"/>
                  <a:pt x="1210" y="600"/>
                  <a:pt x="1201" y="549"/>
                </a:cubicBezTo>
                <a:cubicBezTo>
                  <a:pt x="1180" y="426"/>
                  <a:pt x="1009" y="427"/>
                  <a:pt x="916" y="420"/>
                </a:cubicBezTo>
                <a:cubicBezTo>
                  <a:pt x="879" y="414"/>
                  <a:pt x="842" y="412"/>
                  <a:pt x="807" y="400"/>
                </a:cubicBezTo>
                <a:cubicBezTo>
                  <a:pt x="776" y="378"/>
                  <a:pt x="769" y="355"/>
                  <a:pt x="760" y="319"/>
                </a:cubicBezTo>
                <a:cubicBezTo>
                  <a:pt x="754" y="188"/>
                  <a:pt x="763" y="40"/>
                  <a:pt x="611" y="0"/>
                </a:cubicBezTo>
                <a:cubicBezTo>
                  <a:pt x="593" y="2"/>
                  <a:pt x="574" y="1"/>
                  <a:pt x="557" y="7"/>
                </a:cubicBezTo>
                <a:cubicBezTo>
                  <a:pt x="550" y="10"/>
                  <a:pt x="493" y="55"/>
                  <a:pt x="482" y="61"/>
                </a:cubicBezTo>
                <a:cubicBezTo>
                  <a:pt x="448" y="80"/>
                  <a:pt x="411" y="89"/>
                  <a:pt x="374" y="102"/>
                </a:cubicBezTo>
                <a:cubicBezTo>
                  <a:pt x="342" y="100"/>
                  <a:pt x="310" y="103"/>
                  <a:pt x="279" y="95"/>
                </a:cubicBezTo>
                <a:cubicBezTo>
                  <a:pt x="252" y="87"/>
                  <a:pt x="231" y="63"/>
                  <a:pt x="204" y="54"/>
                </a:cubicBezTo>
                <a:cubicBezTo>
                  <a:pt x="138" y="63"/>
                  <a:pt x="83" y="94"/>
                  <a:pt x="42" y="149"/>
                </a:cubicBezTo>
                <a:cubicBezTo>
                  <a:pt x="24" y="219"/>
                  <a:pt x="48" y="137"/>
                  <a:pt x="21" y="197"/>
                </a:cubicBezTo>
                <a:cubicBezTo>
                  <a:pt x="13" y="214"/>
                  <a:pt x="1" y="251"/>
                  <a:pt x="1" y="251"/>
                </a:cubicBezTo>
                <a:cubicBezTo>
                  <a:pt x="3" y="271"/>
                  <a:pt x="2" y="293"/>
                  <a:pt x="8" y="312"/>
                </a:cubicBezTo>
                <a:cubicBezTo>
                  <a:pt x="9" y="316"/>
                  <a:pt x="80" y="393"/>
                  <a:pt x="55" y="346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/>
          </a:p>
        </p:txBody>
      </p:sp>
      <p:sp>
        <p:nvSpPr>
          <p:cNvPr id="1033" name="Text Box 22"/>
          <p:cNvSpPr txBox="1">
            <a:spLocks noChangeArrowheads="1"/>
          </p:cNvSpPr>
          <p:nvPr/>
        </p:nvSpPr>
        <p:spPr bwMode="auto">
          <a:xfrm>
            <a:off x="395536" y="1851845"/>
            <a:ext cx="2130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 остров «Повторение»</a:t>
            </a:r>
          </a:p>
        </p:txBody>
      </p:sp>
      <p:sp>
        <p:nvSpPr>
          <p:cNvPr id="1034" name="AutoShape 23"/>
          <p:cNvSpPr>
            <a:spLocks noChangeArrowheads="1"/>
          </p:cNvSpPr>
          <p:nvPr/>
        </p:nvSpPr>
        <p:spPr bwMode="auto">
          <a:xfrm rot="4101334">
            <a:off x="605072" y="100943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1116656" y="4212937"/>
            <a:ext cx="1944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«Линейный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38" name="Freeform 35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343429" y="1492023"/>
            <a:ext cx="3024485" cy="1656779"/>
          </a:xfrm>
          <a:custGeom>
            <a:avLst/>
            <a:gdLst>
              <a:gd name="T0" fmla="*/ 309980083 w 1851"/>
              <a:gd name="T1" fmla="*/ 57962790 h 1355"/>
              <a:gd name="T2" fmla="*/ 1607859934 w 1851"/>
              <a:gd name="T3" fmla="*/ 126007787 h 1355"/>
              <a:gd name="T4" fmla="*/ 2147483647 w 1851"/>
              <a:gd name="T5" fmla="*/ 110886859 h 1355"/>
              <a:gd name="T6" fmla="*/ 2147483647 w 1851"/>
              <a:gd name="T7" fmla="*/ 7559674 h 1355"/>
              <a:gd name="T8" fmla="*/ 2147483647 w 1851"/>
              <a:gd name="T9" fmla="*/ 25201554 h 1355"/>
              <a:gd name="T10" fmla="*/ 2147483647 w 1851"/>
              <a:gd name="T11" fmla="*/ 126007787 h 1355"/>
              <a:gd name="T12" fmla="*/ 2147483647 w 1851"/>
              <a:gd name="T13" fmla="*/ 297378360 h 1355"/>
              <a:gd name="T14" fmla="*/ 2147483647 w 1851"/>
              <a:gd name="T15" fmla="*/ 400703912 h 1355"/>
              <a:gd name="T16" fmla="*/ 2147483647 w 1851"/>
              <a:gd name="T17" fmla="*/ 572074534 h 1355"/>
              <a:gd name="T18" fmla="*/ 2147483647 w 1851"/>
              <a:gd name="T19" fmla="*/ 657759796 h 1355"/>
              <a:gd name="T20" fmla="*/ 2147483647 w 1851"/>
              <a:gd name="T21" fmla="*/ 708162891 h 1355"/>
              <a:gd name="T22" fmla="*/ 2147483647 w 1851"/>
              <a:gd name="T23" fmla="*/ 758565986 h 1355"/>
              <a:gd name="T24" fmla="*/ 2147483647 w 1851"/>
              <a:gd name="T25" fmla="*/ 808969081 h 1355"/>
              <a:gd name="T26" fmla="*/ 2147483647 w 1851"/>
              <a:gd name="T27" fmla="*/ 844251446 h 1355"/>
              <a:gd name="T28" fmla="*/ 2147483647 w 1851"/>
              <a:gd name="T29" fmla="*/ 997981680 h 1355"/>
              <a:gd name="T30" fmla="*/ 2147483647 w 1851"/>
              <a:gd name="T31" fmla="*/ 1441528917 h 1355"/>
              <a:gd name="T32" fmla="*/ 2147483647 w 1851"/>
              <a:gd name="T33" fmla="*/ 1937999007 h 1355"/>
              <a:gd name="T34" fmla="*/ 2147483647 w 1851"/>
              <a:gd name="T35" fmla="*/ 2147483647 h 1355"/>
              <a:gd name="T36" fmla="*/ 2147483647 w 1851"/>
              <a:gd name="T37" fmla="*/ 2147483647 h 1355"/>
              <a:gd name="T38" fmla="*/ 2147483647 w 1851"/>
              <a:gd name="T39" fmla="*/ 2147483647 h 1355"/>
              <a:gd name="T40" fmla="*/ 2147483647 w 1851"/>
              <a:gd name="T41" fmla="*/ 2147483647 h 1355"/>
              <a:gd name="T42" fmla="*/ 2147483647 w 1851"/>
              <a:gd name="T43" fmla="*/ 2147483647 h 1355"/>
              <a:gd name="T44" fmla="*/ 2147483647 w 1851"/>
              <a:gd name="T45" fmla="*/ 2147483647 h 1355"/>
              <a:gd name="T46" fmla="*/ 2147483647 w 1851"/>
              <a:gd name="T47" fmla="*/ 2147483647 h 1355"/>
              <a:gd name="T48" fmla="*/ 2147483647 w 1851"/>
              <a:gd name="T49" fmla="*/ 2147483647 h 1355"/>
              <a:gd name="T50" fmla="*/ 2147483647 w 1851"/>
              <a:gd name="T51" fmla="*/ 2147483647 h 1355"/>
              <a:gd name="T52" fmla="*/ 2147483647 w 1851"/>
              <a:gd name="T53" fmla="*/ 2147483647 h 1355"/>
              <a:gd name="T54" fmla="*/ 2147483647 w 1851"/>
              <a:gd name="T55" fmla="*/ 2147483647 h 1355"/>
              <a:gd name="T56" fmla="*/ 2147483647 w 1851"/>
              <a:gd name="T57" fmla="*/ 2147483647 h 1355"/>
              <a:gd name="T58" fmla="*/ 2101810909 w 1851"/>
              <a:gd name="T59" fmla="*/ 2147483647 h 1355"/>
              <a:gd name="T60" fmla="*/ 1847275946 w 1851"/>
              <a:gd name="T61" fmla="*/ 2147483647 h 1355"/>
              <a:gd name="T62" fmla="*/ 1658263054 w 1851"/>
              <a:gd name="T63" fmla="*/ 2147483647 h 1355"/>
              <a:gd name="T64" fmla="*/ 1386086205 w 1851"/>
              <a:gd name="T65" fmla="*/ 2147483647 h 1355"/>
              <a:gd name="T66" fmla="*/ 1111389993 w 1851"/>
              <a:gd name="T67" fmla="*/ 2147483647 h 1355"/>
              <a:gd name="T68" fmla="*/ 942538746 w 1851"/>
              <a:gd name="T69" fmla="*/ 2147483647 h 1355"/>
              <a:gd name="T70" fmla="*/ 771167939 w 1851"/>
              <a:gd name="T71" fmla="*/ 2147483647 h 1355"/>
              <a:gd name="T72" fmla="*/ 667842336 w 1851"/>
              <a:gd name="T73" fmla="*/ 2147483647 h 1355"/>
              <a:gd name="T74" fmla="*/ 514112025 w 1851"/>
              <a:gd name="T75" fmla="*/ 2147483647 h 1355"/>
              <a:gd name="T76" fmla="*/ 446068607 w 1851"/>
              <a:gd name="T77" fmla="*/ 2147483647 h 1355"/>
              <a:gd name="T78" fmla="*/ 463708905 w 1851"/>
              <a:gd name="T79" fmla="*/ 2023684269 h 1355"/>
              <a:gd name="T80" fmla="*/ 498991089 w 1851"/>
              <a:gd name="T81" fmla="*/ 1852313746 h 1355"/>
              <a:gd name="T82" fmla="*/ 378023501 w 1851"/>
              <a:gd name="T83" fmla="*/ 1494451373 h 1355"/>
              <a:gd name="T84" fmla="*/ 224294778 w 1851"/>
              <a:gd name="T85" fmla="*/ 1270158394 h 1355"/>
              <a:gd name="T86" fmla="*/ 156249722 w 1851"/>
              <a:gd name="T87" fmla="*/ 1169352204 h 1355"/>
              <a:gd name="T88" fmla="*/ 88206279 w 1851"/>
              <a:gd name="T89" fmla="*/ 879533613 h 1355"/>
              <a:gd name="T90" fmla="*/ 70564393 w 1851"/>
              <a:gd name="T91" fmla="*/ 350300817 h 1355"/>
              <a:gd name="T92" fmla="*/ 120967538 w 1851"/>
              <a:gd name="T93" fmla="*/ 93244957 h 1355"/>
              <a:gd name="T94" fmla="*/ 428426721 w 1851"/>
              <a:gd name="T95" fmla="*/ 42841850 h 13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51"/>
              <a:gd name="T145" fmla="*/ 0 h 1355"/>
              <a:gd name="T146" fmla="*/ 1851 w 1851"/>
              <a:gd name="T147" fmla="*/ 1355 h 13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51" h="1355">
                <a:moveTo>
                  <a:pt x="123" y="23"/>
                </a:moveTo>
                <a:cubicBezTo>
                  <a:pt x="353" y="27"/>
                  <a:pt x="451" y="32"/>
                  <a:pt x="638" y="50"/>
                </a:cubicBezTo>
                <a:cubicBezTo>
                  <a:pt x="710" y="48"/>
                  <a:pt x="783" y="48"/>
                  <a:pt x="855" y="44"/>
                </a:cubicBezTo>
                <a:cubicBezTo>
                  <a:pt x="917" y="41"/>
                  <a:pt x="975" y="11"/>
                  <a:pt x="1038" y="3"/>
                </a:cubicBezTo>
                <a:cubicBezTo>
                  <a:pt x="1067" y="5"/>
                  <a:pt x="1098" y="0"/>
                  <a:pt x="1126" y="10"/>
                </a:cubicBezTo>
                <a:cubicBezTo>
                  <a:pt x="1144" y="17"/>
                  <a:pt x="1167" y="50"/>
                  <a:pt x="1167" y="50"/>
                </a:cubicBezTo>
                <a:cubicBezTo>
                  <a:pt x="1174" y="75"/>
                  <a:pt x="1184" y="94"/>
                  <a:pt x="1194" y="118"/>
                </a:cubicBezTo>
                <a:cubicBezTo>
                  <a:pt x="1196" y="122"/>
                  <a:pt x="1204" y="155"/>
                  <a:pt x="1207" y="159"/>
                </a:cubicBezTo>
                <a:cubicBezTo>
                  <a:pt x="1254" y="214"/>
                  <a:pt x="1353" y="217"/>
                  <a:pt x="1417" y="227"/>
                </a:cubicBezTo>
                <a:cubicBezTo>
                  <a:pt x="1448" y="246"/>
                  <a:pt x="1468" y="255"/>
                  <a:pt x="1505" y="261"/>
                </a:cubicBezTo>
                <a:cubicBezTo>
                  <a:pt x="1514" y="268"/>
                  <a:pt x="1523" y="275"/>
                  <a:pt x="1532" y="281"/>
                </a:cubicBezTo>
                <a:cubicBezTo>
                  <a:pt x="1543" y="288"/>
                  <a:pt x="1555" y="293"/>
                  <a:pt x="1566" y="301"/>
                </a:cubicBezTo>
                <a:cubicBezTo>
                  <a:pt x="1574" y="307"/>
                  <a:pt x="1578" y="317"/>
                  <a:pt x="1587" y="321"/>
                </a:cubicBezTo>
                <a:cubicBezTo>
                  <a:pt x="1606" y="329"/>
                  <a:pt x="1628" y="328"/>
                  <a:pt x="1648" y="335"/>
                </a:cubicBezTo>
                <a:cubicBezTo>
                  <a:pt x="1676" y="355"/>
                  <a:pt x="1701" y="376"/>
                  <a:pt x="1729" y="396"/>
                </a:cubicBezTo>
                <a:cubicBezTo>
                  <a:pt x="1751" y="455"/>
                  <a:pt x="1775" y="516"/>
                  <a:pt x="1804" y="572"/>
                </a:cubicBezTo>
                <a:cubicBezTo>
                  <a:pt x="1816" y="639"/>
                  <a:pt x="1819" y="708"/>
                  <a:pt x="1851" y="769"/>
                </a:cubicBezTo>
                <a:cubicBezTo>
                  <a:pt x="1849" y="812"/>
                  <a:pt x="1848" y="854"/>
                  <a:pt x="1844" y="897"/>
                </a:cubicBezTo>
                <a:cubicBezTo>
                  <a:pt x="1841" y="924"/>
                  <a:pt x="1818" y="946"/>
                  <a:pt x="1810" y="972"/>
                </a:cubicBezTo>
                <a:cubicBezTo>
                  <a:pt x="1785" y="1051"/>
                  <a:pt x="1729" y="1109"/>
                  <a:pt x="1682" y="1175"/>
                </a:cubicBezTo>
                <a:cubicBezTo>
                  <a:pt x="1656" y="1212"/>
                  <a:pt x="1638" y="1251"/>
                  <a:pt x="1600" y="1277"/>
                </a:cubicBezTo>
                <a:cubicBezTo>
                  <a:pt x="1561" y="1331"/>
                  <a:pt x="1576" y="1308"/>
                  <a:pt x="1553" y="1345"/>
                </a:cubicBezTo>
                <a:cubicBezTo>
                  <a:pt x="1560" y="1347"/>
                  <a:pt x="1580" y="1355"/>
                  <a:pt x="1573" y="1352"/>
                </a:cubicBezTo>
                <a:cubicBezTo>
                  <a:pt x="1555" y="1345"/>
                  <a:pt x="1538" y="1335"/>
                  <a:pt x="1519" y="1331"/>
                </a:cubicBezTo>
                <a:cubicBezTo>
                  <a:pt x="1512" y="1330"/>
                  <a:pt x="1506" y="1337"/>
                  <a:pt x="1499" y="1338"/>
                </a:cubicBezTo>
                <a:cubicBezTo>
                  <a:pt x="1476" y="1342"/>
                  <a:pt x="1454" y="1343"/>
                  <a:pt x="1431" y="1345"/>
                </a:cubicBezTo>
                <a:cubicBezTo>
                  <a:pt x="1387" y="1339"/>
                  <a:pt x="1352" y="1322"/>
                  <a:pt x="1309" y="1311"/>
                </a:cubicBezTo>
                <a:cubicBezTo>
                  <a:pt x="1256" y="1272"/>
                  <a:pt x="1138" y="1245"/>
                  <a:pt x="1072" y="1236"/>
                </a:cubicBezTo>
                <a:cubicBezTo>
                  <a:pt x="1009" y="1238"/>
                  <a:pt x="945" y="1237"/>
                  <a:pt x="882" y="1243"/>
                </a:cubicBezTo>
                <a:cubicBezTo>
                  <a:pt x="868" y="1244"/>
                  <a:pt x="847" y="1265"/>
                  <a:pt x="834" y="1270"/>
                </a:cubicBezTo>
                <a:cubicBezTo>
                  <a:pt x="783" y="1290"/>
                  <a:pt x="777" y="1289"/>
                  <a:pt x="733" y="1297"/>
                </a:cubicBezTo>
                <a:cubicBezTo>
                  <a:pt x="709" y="1314"/>
                  <a:pt x="687" y="1318"/>
                  <a:pt x="658" y="1324"/>
                </a:cubicBezTo>
                <a:cubicBezTo>
                  <a:pt x="567" y="1316"/>
                  <a:pt x="609" y="1322"/>
                  <a:pt x="550" y="1284"/>
                </a:cubicBezTo>
                <a:cubicBezTo>
                  <a:pt x="519" y="1243"/>
                  <a:pt x="495" y="1200"/>
                  <a:pt x="441" y="1189"/>
                </a:cubicBezTo>
                <a:cubicBezTo>
                  <a:pt x="419" y="1184"/>
                  <a:pt x="396" y="1184"/>
                  <a:pt x="374" y="1182"/>
                </a:cubicBezTo>
                <a:cubicBezTo>
                  <a:pt x="352" y="1176"/>
                  <a:pt x="327" y="1178"/>
                  <a:pt x="306" y="1169"/>
                </a:cubicBezTo>
                <a:cubicBezTo>
                  <a:pt x="291" y="1163"/>
                  <a:pt x="265" y="1141"/>
                  <a:pt x="265" y="1141"/>
                </a:cubicBezTo>
                <a:cubicBezTo>
                  <a:pt x="245" y="1110"/>
                  <a:pt x="225" y="1078"/>
                  <a:pt x="204" y="1047"/>
                </a:cubicBezTo>
                <a:cubicBezTo>
                  <a:pt x="190" y="982"/>
                  <a:pt x="184" y="996"/>
                  <a:pt x="177" y="911"/>
                </a:cubicBezTo>
                <a:cubicBezTo>
                  <a:pt x="179" y="875"/>
                  <a:pt x="180" y="839"/>
                  <a:pt x="184" y="803"/>
                </a:cubicBezTo>
                <a:cubicBezTo>
                  <a:pt x="187" y="780"/>
                  <a:pt x="198" y="735"/>
                  <a:pt x="198" y="735"/>
                </a:cubicBezTo>
                <a:cubicBezTo>
                  <a:pt x="190" y="683"/>
                  <a:pt x="197" y="624"/>
                  <a:pt x="150" y="593"/>
                </a:cubicBezTo>
                <a:cubicBezTo>
                  <a:pt x="119" y="527"/>
                  <a:pt x="160" y="610"/>
                  <a:pt x="89" y="504"/>
                </a:cubicBezTo>
                <a:cubicBezTo>
                  <a:pt x="80" y="491"/>
                  <a:pt x="62" y="464"/>
                  <a:pt x="62" y="464"/>
                </a:cubicBezTo>
                <a:cubicBezTo>
                  <a:pt x="48" y="424"/>
                  <a:pt x="41" y="392"/>
                  <a:pt x="35" y="349"/>
                </a:cubicBezTo>
                <a:cubicBezTo>
                  <a:pt x="33" y="279"/>
                  <a:pt x="32" y="209"/>
                  <a:pt x="28" y="139"/>
                </a:cubicBezTo>
                <a:cubicBezTo>
                  <a:pt x="26" y="109"/>
                  <a:pt x="0" y="44"/>
                  <a:pt x="48" y="37"/>
                </a:cubicBezTo>
                <a:cubicBezTo>
                  <a:pt x="175" y="17"/>
                  <a:pt x="129" y="58"/>
                  <a:pt x="170" y="17"/>
                </a:cubicBezTo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794489" y="1740517"/>
            <a:ext cx="19659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/>
              <a:t>«</a:t>
            </a:r>
            <a:r>
              <a:rPr lang="ru-RU" dirty="0" smtClean="0"/>
              <a:t>Физкультминутка</a:t>
            </a:r>
            <a:r>
              <a:rPr lang="ru-RU" dirty="0"/>
              <a:t>»</a:t>
            </a:r>
          </a:p>
        </p:txBody>
      </p:sp>
      <p:sp>
        <p:nvSpPr>
          <p:cNvPr id="1044" name="Freeform 8">
            <a:hlinkClick r:id="rId5" action="ppaction://hlinksldjump"/>
          </p:cNvPr>
          <p:cNvSpPr>
            <a:spLocks/>
          </p:cNvSpPr>
          <p:nvPr/>
        </p:nvSpPr>
        <p:spPr bwMode="auto">
          <a:xfrm rot="4250231">
            <a:off x="6569731" y="1497879"/>
            <a:ext cx="2303462" cy="2713118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5" name="Text Box 29"/>
          <p:cNvSpPr txBox="1">
            <a:spLocks noChangeArrowheads="1"/>
          </p:cNvSpPr>
          <p:nvPr/>
        </p:nvSpPr>
        <p:spPr bwMode="auto">
          <a:xfrm>
            <a:off x="6974875" y="2168525"/>
            <a:ext cx="1728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«Собери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47" name="AutoShape 14"/>
          <p:cNvSpPr>
            <a:spLocks noChangeArrowheads="1"/>
          </p:cNvSpPr>
          <p:nvPr/>
        </p:nvSpPr>
        <p:spPr bwMode="auto">
          <a:xfrm rot="-2802714">
            <a:off x="3773268" y="324961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AutoShape 16"/>
          <p:cNvSpPr>
            <a:spLocks noChangeArrowheads="1"/>
          </p:cNvSpPr>
          <p:nvPr/>
        </p:nvSpPr>
        <p:spPr bwMode="auto">
          <a:xfrm>
            <a:off x="6470050" y="132859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AutoShape 17"/>
          <p:cNvSpPr>
            <a:spLocks noChangeArrowheads="1"/>
          </p:cNvSpPr>
          <p:nvPr/>
        </p:nvSpPr>
        <p:spPr bwMode="auto">
          <a:xfrm rot="1578542">
            <a:off x="7130834" y="153016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AutoShape 10"/>
          <p:cNvSpPr>
            <a:spLocks noChangeArrowheads="1"/>
          </p:cNvSpPr>
          <p:nvPr/>
        </p:nvSpPr>
        <p:spPr bwMode="auto">
          <a:xfrm rot="4101334">
            <a:off x="1563452" y="3566016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52" name="Picture 41" descr="E:\анимации\30[4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259" y="437961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3" name="AutoShape 15"/>
          <p:cNvSpPr>
            <a:spLocks noChangeArrowheads="1"/>
          </p:cNvSpPr>
          <p:nvPr/>
        </p:nvSpPr>
        <p:spPr bwMode="auto">
          <a:xfrm rot="19127355">
            <a:off x="5850724" y="1460787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14705" y="114442"/>
            <a:ext cx="741682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  <a:endParaRPr lang="ru-RU" sz="40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reeform 9">
            <a:hlinkClick r:id="rId7" action="ppaction://hlinksldjump"/>
          </p:cNvPr>
          <p:cNvSpPr>
            <a:spLocks/>
          </p:cNvSpPr>
          <p:nvPr/>
        </p:nvSpPr>
        <p:spPr bwMode="auto">
          <a:xfrm rot="-3493456">
            <a:off x="4369060" y="4356771"/>
            <a:ext cx="1951117" cy="2262187"/>
          </a:xfrm>
          <a:custGeom>
            <a:avLst/>
            <a:gdLst>
              <a:gd name="T0" fmla="*/ 871974250 w 1016"/>
              <a:gd name="T1" fmla="*/ 73083721 h 1425"/>
              <a:gd name="T2" fmla="*/ 443547592 w 1016"/>
              <a:gd name="T3" fmla="*/ 226814034 h 1425"/>
              <a:gd name="T4" fmla="*/ 153730338 w 1016"/>
              <a:gd name="T5" fmla="*/ 362902395 h 1425"/>
              <a:gd name="T6" fmla="*/ 0 w 1016"/>
              <a:gd name="T7" fmla="*/ 498990855 h 1425"/>
              <a:gd name="T8" fmla="*/ 272176909 w 1016"/>
              <a:gd name="T9" fmla="*/ 892135206 h 1425"/>
              <a:gd name="T10" fmla="*/ 410786263 w 1016"/>
              <a:gd name="T11" fmla="*/ 1113908831 h 1425"/>
              <a:gd name="T12" fmla="*/ 289818792 w 1016"/>
              <a:gd name="T13" fmla="*/ 1678423910 h 1425"/>
              <a:gd name="T14" fmla="*/ 239415679 w 1016"/>
              <a:gd name="T15" fmla="*/ 1849794439 h 1425"/>
              <a:gd name="T16" fmla="*/ 85685317 w 1016"/>
              <a:gd name="T17" fmla="*/ 2147483647 h 1425"/>
              <a:gd name="T18" fmla="*/ 461189475 w 1016"/>
              <a:gd name="T19" fmla="*/ 2147483647 h 1425"/>
              <a:gd name="T20" fmla="*/ 955140180 w 1016"/>
              <a:gd name="T21" fmla="*/ 2147483647 h 1425"/>
              <a:gd name="T22" fmla="*/ 1025704538 w 1016"/>
              <a:gd name="T23" fmla="*/ 2147483647 h 1425"/>
              <a:gd name="T24" fmla="*/ 1179433238 w 1016"/>
              <a:gd name="T25" fmla="*/ 2147483647 h 1425"/>
              <a:gd name="T26" fmla="*/ 1844754725 w 1016"/>
              <a:gd name="T27" fmla="*/ 2147483647 h 1425"/>
              <a:gd name="T28" fmla="*/ 2066528422 w 1016"/>
              <a:gd name="T29" fmla="*/ 2147483647 h 1425"/>
              <a:gd name="T30" fmla="*/ 2147483647 w 1016"/>
              <a:gd name="T31" fmla="*/ 2147483647 h 1425"/>
              <a:gd name="T32" fmla="*/ 2147483647 w 1016"/>
              <a:gd name="T33" fmla="*/ 2147483647 h 1425"/>
              <a:gd name="T34" fmla="*/ 2147483647 w 1016"/>
              <a:gd name="T35" fmla="*/ 2147483647 h 1425"/>
              <a:gd name="T36" fmla="*/ 2147483647 w 1016"/>
              <a:gd name="T37" fmla="*/ 2147483647 h 1425"/>
              <a:gd name="T38" fmla="*/ 2147483647 w 1016"/>
              <a:gd name="T39" fmla="*/ 2003523089 h 1425"/>
              <a:gd name="T40" fmla="*/ 2147483647 w 1016"/>
              <a:gd name="T41" fmla="*/ 1764109174 h 1425"/>
              <a:gd name="T42" fmla="*/ 2147483647 w 1016"/>
              <a:gd name="T43" fmla="*/ 1592738249 h 1425"/>
              <a:gd name="T44" fmla="*/ 1980843130 w 1016"/>
              <a:gd name="T45" fmla="*/ 1285279360 h 1425"/>
              <a:gd name="T46" fmla="*/ 2099291239 w 1016"/>
              <a:gd name="T47" fmla="*/ 1149190999 h 1425"/>
              <a:gd name="T48" fmla="*/ 2134573418 w 1016"/>
              <a:gd name="T49" fmla="*/ 1096266954 h 1425"/>
              <a:gd name="T50" fmla="*/ 2066528422 w 1016"/>
              <a:gd name="T51" fmla="*/ 1063505735 h 1425"/>
              <a:gd name="T52" fmla="*/ 1741429138 w 1016"/>
              <a:gd name="T53" fmla="*/ 1045863857 h 1425"/>
              <a:gd name="T54" fmla="*/ 1605340336 w 1016"/>
              <a:gd name="T55" fmla="*/ 927417374 h 1425"/>
              <a:gd name="T56" fmla="*/ 1622980632 w 1016"/>
              <a:gd name="T57" fmla="*/ 841732110 h 1425"/>
              <a:gd name="T58" fmla="*/ 1673384142 w 1016"/>
              <a:gd name="T59" fmla="*/ 806449744 h 1425"/>
              <a:gd name="T60" fmla="*/ 1708666321 w 1016"/>
              <a:gd name="T61" fmla="*/ 688001673 h 1425"/>
              <a:gd name="T62" fmla="*/ 1622980632 w 1016"/>
              <a:gd name="T63" fmla="*/ 516631145 h 1425"/>
              <a:gd name="T64" fmla="*/ 1587698453 w 1016"/>
              <a:gd name="T65" fmla="*/ 466228048 h 1425"/>
              <a:gd name="T66" fmla="*/ 1383566639 w 1016"/>
              <a:gd name="T67" fmla="*/ 277217130 h 1425"/>
              <a:gd name="T68" fmla="*/ 940019246 w 1016"/>
              <a:gd name="T69" fmla="*/ 5040311 h 1425"/>
              <a:gd name="T70" fmla="*/ 871974250 w 1016"/>
              <a:gd name="T71" fmla="*/ 73083721 h 142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016"/>
              <a:gd name="T109" fmla="*/ 0 h 1425"/>
              <a:gd name="T110" fmla="*/ 1016 w 1016"/>
              <a:gd name="T111" fmla="*/ 1425 h 142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016" h="1425">
                <a:moveTo>
                  <a:pt x="346" y="29"/>
                </a:moveTo>
                <a:cubicBezTo>
                  <a:pt x="290" y="47"/>
                  <a:pt x="233" y="78"/>
                  <a:pt x="176" y="90"/>
                </a:cubicBezTo>
                <a:cubicBezTo>
                  <a:pt x="140" y="113"/>
                  <a:pt x="98" y="121"/>
                  <a:pt x="61" y="144"/>
                </a:cubicBezTo>
                <a:cubicBezTo>
                  <a:pt x="38" y="158"/>
                  <a:pt x="0" y="198"/>
                  <a:pt x="0" y="198"/>
                </a:cubicBezTo>
                <a:cubicBezTo>
                  <a:pt x="10" y="286"/>
                  <a:pt x="34" y="310"/>
                  <a:pt x="108" y="354"/>
                </a:cubicBezTo>
                <a:cubicBezTo>
                  <a:pt x="155" y="423"/>
                  <a:pt x="138" y="393"/>
                  <a:pt x="163" y="442"/>
                </a:cubicBezTo>
                <a:cubicBezTo>
                  <a:pt x="182" y="530"/>
                  <a:pt x="153" y="591"/>
                  <a:pt x="115" y="666"/>
                </a:cubicBezTo>
                <a:cubicBezTo>
                  <a:pt x="86" y="722"/>
                  <a:pt x="114" y="689"/>
                  <a:pt x="95" y="734"/>
                </a:cubicBezTo>
                <a:cubicBezTo>
                  <a:pt x="70" y="793"/>
                  <a:pt x="45" y="846"/>
                  <a:pt x="34" y="910"/>
                </a:cubicBezTo>
                <a:cubicBezTo>
                  <a:pt x="60" y="977"/>
                  <a:pt x="121" y="992"/>
                  <a:pt x="183" y="1018"/>
                </a:cubicBezTo>
                <a:cubicBezTo>
                  <a:pt x="259" y="1049"/>
                  <a:pt x="332" y="1075"/>
                  <a:pt x="379" y="1147"/>
                </a:cubicBezTo>
                <a:cubicBezTo>
                  <a:pt x="388" y="1181"/>
                  <a:pt x="387" y="1213"/>
                  <a:pt x="407" y="1242"/>
                </a:cubicBezTo>
                <a:cubicBezTo>
                  <a:pt x="416" y="1281"/>
                  <a:pt x="435" y="1301"/>
                  <a:pt x="468" y="1323"/>
                </a:cubicBezTo>
                <a:cubicBezTo>
                  <a:pt x="557" y="1383"/>
                  <a:pt x="625" y="1409"/>
                  <a:pt x="732" y="1425"/>
                </a:cubicBezTo>
                <a:cubicBezTo>
                  <a:pt x="766" y="1416"/>
                  <a:pt x="793" y="1414"/>
                  <a:pt x="820" y="1391"/>
                </a:cubicBezTo>
                <a:cubicBezTo>
                  <a:pt x="855" y="1360"/>
                  <a:pt x="864" y="1301"/>
                  <a:pt x="888" y="1262"/>
                </a:cubicBezTo>
                <a:cubicBezTo>
                  <a:pt x="892" y="1228"/>
                  <a:pt x="897" y="1195"/>
                  <a:pt x="901" y="1161"/>
                </a:cubicBezTo>
                <a:cubicBezTo>
                  <a:pt x="903" y="1143"/>
                  <a:pt x="908" y="1106"/>
                  <a:pt x="908" y="1106"/>
                </a:cubicBezTo>
                <a:cubicBezTo>
                  <a:pt x="904" y="1052"/>
                  <a:pt x="881" y="925"/>
                  <a:pt x="901" y="869"/>
                </a:cubicBezTo>
                <a:cubicBezTo>
                  <a:pt x="904" y="860"/>
                  <a:pt x="963" y="803"/>
                  <a:pt x="976" y="795"/>
                </a:cubicBezTo>
                <a:cubicBezTo>
                  <a:pt x="999" y="765"/>
                  <a:pt x="1008" y="736"/>
                  <a:pt x="1016" y="700"/>
                </a:cubicBezTo>
                <a:cubicBezTo>
                  <a:pt x="997" y="670"/>
                  <a:pt x="969" y="641"/>
                  <a:pt x="935" y="632"/>
                </a:cubicBezTo>
                <a:cubicBezTo>
                  <a:pt x="888" y="585"/>
                  <a:pt x="826" y="567"/>
                  <a:pt x="786" y="510"/>
                </a:cubicBezTo>
                <a:cubicBezTo>
                  <a:pt x="794" y="478"/>
                  <a:pt x="802" y="467"/>
                  <a:pt x="833" y="456"/>
                </a:cubicBezTo>
                <a:cubicBezTo>
                  <a:pt x="838" y="449"/>
                  <a:pt x="850" y="443"/>
                  <a:pt x="847" y="435"/>
                </a:cubicBezTo>
                <a:cubicBezTo>
                  <a:pt x="843" y="426"/>
                  <a:pt x="830" y="423"/>
                  <a:pt x="820" y="422"/>
                </a:cubicBezTo>
                <a:cubicBezTo>
                  <a:pt x="777" y="417"/>
                  <a:pt x="734" y="417"/>
                  <a:pt x="691" y="415"/>
                </a:cubicBezTo>
                <a:cubicBezTo>
                  <a:pt x="663" y="405"/>
                  <a:pt x="647" y="396"/>
                  <a:pt x="637" y="368"/>
                </a:cubicBezTo>
                <a:cubicBezTo>
                  <a:pt x="639" y="357"/>
                  <a:pt x="638" y="344"/>
                  <a:pt x="644" y="334"/>
                </a:cubicBezTo>
                <a:cubicBezTo>
                  <a:pt x="648" y="327"/>
                  <a:pt x="660" y="327"/>
                  <a:pt x="664" y="320"/>
                </a:cubicBezTo>
                <a:cubicBezTo>
                  <a:pt x="673" y="306"/>
                  <a:pt x="673" y="288"/>
                  <a:pt x="678" y="273"/>
                </a:cubicBezTo>
                <a:cubicBezTo>
                  <a:pt x="667" y="231"/>
                  <a:pt x="676" y="252"/>
                  <a:pt x="644" y="205"/>
                </a:cubicBezTo>
                <a:cubicBezTo>
                  <a:pt x="639" y="198"/>
                  <a:pt x="630" y="185"/>
                  <a:pt x="630" y="185"/>
                </a:cubicBezTo>
                <a:cubicBezTo>
                  <a:pt x="618" y="149"/>
                  <a:pt x="579" y="133"/>
                  <a:pt x="549" y="110"/>
                </a:cubicBezTo>
                <a:cubicBezTo>
                  <a:pt x="495" y="69"/>
                  <a:pt x="440" y="19"/>
                  <a:pt x="373" y="2"/>
                </a:cubicBezTo>
                <a:cubicBezTo>
                  <a:pt x="340" y="11"/>
                  <a:pt x="346" y="0"/>
                  <a:pt x="346" y="29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8"/>
          <p:cNvSpPr>
            <a:spLocks noChangeArrowheads="1"/>
          </p:cNvSpPr>
          <p:nvPr/>
        </p:nvSpPr>
        <p:spPr bwMode="auto">
          <a:xfrm rot="7726594">
            <a:off x="7469049" y="392019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 rot="8203187">
            <a:off x="6980229" y="444197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328739" y="5005469"/>
            <a:ext cx="17289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«Практика»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930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7544" y="692696"/>
            <a:ext cx="8229600" cy="4525962"/>
          </a:xfrm>
          <a:noFill/>
          <a:ln>
            <a:solidFill>
              <a:schemeClr val="accent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800" b="1" dirty="0" smtClean="0">
                <a:solidFill>
                  <a:srgbClr val="7030A0"/>
                </a:solidFill>
              </a:rPr>
              <a:t>Алгоритм </a:t>
            </a:r>
          </a:p>
          <a:p>
            <a:pPr algn="ctr" eaLnBrk="1" hangingPunct="1">
              <a:buFontTx/>
              <a:buNone/>
            </a:pP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ru-RU" sz="3600" b="1" dirty="0" smtClean="0">
                <a:solidFill>
                  <a:srgbClr val="5A0561"/>
                </a:solidFill>
              </a:rPr>
              <a:t>конечная последовательность шагов (команд) в решении задачи, приводящая от исходных данных к требуемому результату.</a:t>
            </a:r>
          </a:p>
        </p:txBody>
      </p:sp>
      <p:pic>
        <p:nvPicPr>
          <p:cNvPr id="3" name="Picture 19" descr="BS005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7763" y="4292600"/>
            <a:ext cx="2555875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62163" y="1125538"/>
            <a:ext cx="6635750" cy="5400675"/>
          </a:xfrm>
          <a:noFill/>
        </p:spPr>
        <p:txBody>
          <a:bodyPr/>
          <a:lstStyle/>
          <a:p>
            <a:pPr algn="ctr" eaLnBrk="1" hangingPunct="1">
              <a:spcBef>
                <a:spcPct val="55000"/>
              </a:spcBef>
              <a:buFontTx/>
              <a:buNone/>
            </a:pPr>
            <a:r>
              <a:rPr lang="ru-RU" sz="4000" b="1" dirty="0" smtClean="0">
                <a:solidFill>
                  <a:schemeClr val="accent6"/>
                </a:solidFill>
              </a:rPr>
              <a:t>Разрабатывать алгоритмы может только человек.</a:t>
            </a:r>
            <a:r>
              <a:rPr lang="ru-RU" b="1" dirty="0" smtClean="0">
                <a:solidFill>
                  <a:schemeClr val="accent6"/>
                </a:solidFill>
              </a:rPr>
              <a:t> </a:t>
            </a:r>
          </a:p>
          <a:p>
            <a:pPr algn="ctr" eaLnBrk="1" hangingPunct="1">
              <a:spcBef>
                <a:spcPct val="55000"/>
              </a:spcBef>
              <a:buFontTx/>
              <a:buNone/>
            </a:pPr>
            <a:r>
              <a:rPr lang="ru-RU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Исполняют алгоритмы люди и всевозможные устройства – компьютеры, роботы, станки, спутники, сложная бытовая техника и др.</a:t>
            </a:r>
            <a:endParaRPr lang="ru-RU" sz="4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98343" name="Picture 7" descr="колобо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76250"/>
            <a:ext cx="63817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8344" name="AutoShape 8"/>
          <p:cNvSpPr>
            <a:spLocks noChangeArrowheads="1"/>
          </p:cNvSpPr>
          <p:nvPr/>
        </p:nvSpPr>
        <p:spPr bwMode="auto">
          <a:xfrm>
            <a:off x="1987929" y="152573"/>
            <a:ext cx="6048771" cy="647353"/>
          </a:xfrm>
          <a:prstGeom prst="wedgeRoundRectCallout">
            <a:avLst>
              <a:gd name="adj1" fmla="val -47681"/>
              <a:gd name="adj2" fmla="val 111028"/>
              <a:gd name="adj3" fmla="val 16667"/>
            </a:avLst>
          </a:prstGeom>
          <a:solidFill>
            <a:srgbClr val="7DC7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dirty="0"/>
              <a:t>А кто разрабатывает алгоритмы?</a:t>
            </a:r>
          </a:p>
        </p:txBody>
      </p:sp>
      <p:pic>
        <p:nvPicPr>
          <p:cNvPr id="5" name="Рисунок 6" descr="people1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365104"/>
            <a:ext cx="2062163" cy="230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398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8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8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8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8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98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40" grpId="0" build="p"/>
      <p:bldP spid="398344" grpId="0" animBg="1"/>
      <p:bldP spid="39834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Text Box 4"/>
          <p:cNvSpPr txBox="1">
            <a:spLocks noChangeArrowheads="1"/>
          </p:cNvSpPr>
          <p:nvPr/>
        </p:nvSpPr>
        <p:spPr bwMode="auto">
          <a:xfrm>
            <a:off x="1187450" y="0"/>
            <a:ext cx="70929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Вот алгоритм , который составила </a:t>
            </a:r>
          </a:p>
          <a:p>
            <a:pPr algn="ctr">
              <a:spcBef>
                <a:spcPct val="50000"/>
              </a:spcBef>
            </a:pPr>
            <a:r>
              <a:rPr lang="ru-RU" sz="28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мачеха для Золушки:</a:t>
            </a:r>
          </a:p>
        </p:txBody>
      </p:sp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2761878" y="1619251"/>
            <a:ext cx="4968875" cy="50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Перемой-ка всю посуду. 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натри полы повсюду,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Дров на месяц наколи, 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Кофе на год намели, 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Посади среди цветов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Сорок розовых кустов, 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И, пока не подрастут, </a:t>
            </a:r>
          </a:p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Подметай дорожки тут</a:t>
            </a:r>
          </a:p>
        </p:txBody>
      </p:sp>
      <p:pic>
        <p:nvPicPr>
          <p:cNvPr id="12292" name="Picture 6" descr="j04156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708275"/>
            <a:ext cx="2408238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7" descr="j042817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2463" y="5138738"/>
            <a:ext cx="1395412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9" descr="j0236249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1823" y="3995390"/>
            <a:ext cx="9890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" descr="j0236249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84213" y="908050"/>
            <a:ext cx="131445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10" descr="j0236249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594475" y="3212976"/>
            <a:ext cx="13144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/>
      <p:bldP spid="4085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250825" y="188913"/>
            <a:ext cx="8569325" cy="63373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28" name="Freeform 6">
            <a:hlinkClick r:id="rId2" action="ppaction://hlinksldjump"/>
          </p:cNvPr>
          <p:cNvSpPr>
            <a:spLocks/>
          </p:cNvSpPr>
          <p:nvPr/>
        </p:nvSpPr>
        <p:spPr bwMode="auto">
          <a:xfrm rot="-3478139">
            <a:off x="874090" y="3844151"/>
            <a:ext cx="2406969" cy="2454968"/>
          </a:xfrm>
          <a:custGeom>
            <a:avLst/>
            <a:gdLst>
              <a:gd name="T0" fmla="*/ 915345652 w 1291"/>
              <a:gd name="T1" fmla="*/ 184168725 h 1155"/>
              <a:gd name="T2" fmla="*/ 538052053 w 1291"/>
              <a:gd name="T3" fmla="*/ 368337450 h 1155"/>
              <a:gd name="T4" fmla="*/ 203410755 w 1291"/>
              <a:gd name="T5" fmla="*/ 642343991 h 1155"/>
              <a:gd name="T6" fmla="*/ 68896412 w 1291"/>
              <a:gd name="T7" fmla="*/ 1037633905 h 1155"/>
              <a:gd name="T8" fmla="*/ 515086592 w 1291"/>
              <a:gd name="T9" fmla="*/ 1617092743 h 1155"/>
              <a:gd name="T10" fmla="*/ 757865876 w 1291"/>
              <a:gd name="T11" fmla="*/ 1796768243 h 1155"/>
              <a:gd name="T12" fmla="*/ 692249755 w 1291"/>
              <a:gd name="T13" fmla="*/ 2147483647 h 1155"/>
              <a:gd name="T14" fmla="*/ 669284294 w 1291"/>
              <a:gd name="T15" fmla="*/ 2147483647 h 1155"/>
              <a:gd name="T16" fmla="*/ 938311113 w 1291"/>
              <a:gd name="T17" fmla="*/ 2147483647 h 1155"/>
              <a:gd name="T18" fmla="*/ 1338568588 w 1291"/>
              <a:gd name="T19" fmla="*/ 2147483647 h 1155"/>
              <a:gd name="T20" fmla="*/ 1646963992 w 1291"/>
              <a:gd name="T21" fmla="*/ 2147483647 h 1155"/>
              <a:gd name="T22" fmla="*/ 2147483647 w 1291"/>
              <a:gd name="T23" fmla="*/ 2147483647 h 1155"/>
              <a:gd name="T24" fmla="*/ 2147483647 w 1291"/>
              <a:gd name="T25" fmla="*/ 2147483647 h 1155"/>
              <a:gd name="T26" fmla="*/ 2147483647 w 1291"/>
              <a:gd name="T27" fmla="*/ 2147483647 h 1155"/>
              <a:gd name="T28" fmla="*/ 2147483647 w 1291"/>
              <a:gd name="T29" fmla="*/ 2147483647 h 1155"/>
              <a:gd name="T30" fmla="*/ 2147483647 w 1291"/>
              <a:gd name="T31" fmla="*/ 2147483647 h 1155"/>
              <a:gd name="T32" fmla="*/ 2147483647 w 1291"/>
              <a:gd name="T33" fmla="*/ 2147483647 h 1155"/>
              <a:gd name="T34" fmla="*/ 2147483647 w 1291"/>
              <a:gd name="T35" fmla="*/ 2147483647 h 1155"/>
              <a:gd name="T36" fmla="*/ 2147483647 w 1291"/>
              <a:gd name="T37" fmla="*/ 2147483647 h 1155"/>
              <a:gd name="T38" fmla="*/ 2147483647 w 1291"/>
              <a:gd name="T39" fmla="*/ 2147483647 h 1155"/>
              <a:gd name="T40" fmla="*/ 2147483647 w 1291"/>
              <a:gd name="T41" fmla="*/ 2147483647 h 1155"/>
              <a:gd name="T42" fmla="*/ 2147483647 w 1291"/>
              <a:gd name="T43" fmla="*/ 2147483647 h 1155"/>
              <a:gd name="T44" fmla="*/ 2147483647 w 1291"/>
              <a:gd name="T45" fmla="*/ 2070774651 h 1155"/>
              <a:gd name="T46" fmla="*/ 2147483647 w 1291"/>
              <a:gd name="T47" fmla="*/ 1891099152 h 1155"/>
              <a:gd name="T48" fmla="*/ 2147483647 w 1291"/>
              <a:gd name="T49" fmla="*/ 1796768243 h 1155"/>
              <a:gd name="T50" fmla="*/ 2147483647 w 1291"/>
              <a:gd name="T51" fmla="*/ 1585649107 h 1155"/>
              <a:gd name="T52" fmla="*/ 2147483647 w 1291"/>
              <a:gd name="T53" fmla="*/ 1190359193 h 1155"/>
              <a:gd name="T54" fmla="*/ 2147483647 w 1291"/>
              <a:gd name="T55" fmla="*/ 1158915556 h 1155"/>
              <a:gd name="T56" fmla="*/ 2147483647 w 1291"/>
              <a:gd name="T57" fmla="*/ 1127471920 h 1155"/>
              <a:gd name="T58" fmla="*/ 2147483647 w 1291"/>
              <a:gd name="T59" fmla="*/ 1190359193 h 1155"/>
              <a:gd name="T60" fmla="*/ 2147483647 w 1291"/>
              <a:gd name="T61" fmla="*/ 1221802829 h 1155"/>
              <a:gd name="T62" fmla="*/ 2147483647 w 1291"/>
              <a:gd name="T63" fmla="*/ 795071133 h 1155"/>
              <a:gd name="T64" fmla="*/ 2147483647 w 1291"/>
              <a:gd name="T65" fmla="*/ 184168725 h 1155"/>
              <a:gd name="T66" fmla="*/ 1827409229 w 1291"/>
              <a:gd name="T67" fmla="*/ 368337450 h 1155"/>
              <a:gd name="T68" fmla="*/ 1538697212 w 1291"/>
              <a:gd name="T69" fmla="*/ 368337450 h 1155"/>
              <a:gd name="T70" fmla="*/ 1427150169 w 1291"/>
              <a:gd name="T71" fmla="*/ 184168725 h 1155"/>
              <a:gd name="T72" fmla="*/ 1138439963 w 1291"/>
              <a:gd name="T73" fmla="*/ 4491042 h 1155"/>
              <a:gd name="T74" fmla="*/ 980961999 w 1291"/>
              <a:gd name="T75" fmla="*/ 31443645 h 1155"/>
              <a:gd name="T76" fmla="*/ 938311113 w 1291"/>
              <a:gd name="T77" fmla="*/ 125774578 h 1155"/>
              <a:gd name="T78" fmla="*/ 915345652 w 1291"/>
              <a:gd name="T79" fmla="*/ 184168725 h 1155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91"/>
              <a:gd name="T121" fmla="*/ 0 h 1155"/>
              <a:gd name="T122" fmla="*/ 1291 w 1291"/>
              <a:gd name="T123" fmla="*/ 1155 h 1155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91" h="1155">
                <a:moveTo>
                  <a:pt x="279" y="41"/>
                </a:moveTo>
                <a:cubicBezTo>
                  <a:pt x="241" y="54"/>
                  <a:pt x="203" y="74"/>
                  <a:pt x="164" y="82"/>
                </a:cubicBezTo>
                <a:cubicBezTo>
                  <a:pt x="129" y="103"/>
                  <a:pt x="94" y="118"/>
                  <a:pt x="62" y="143"/>
                </a:cubicBezTo>
                <a:cubicBezTo>
                  <a:pt x="52" y="173"/>
                  <a:pt x="39" y="206"/>
                  <a:pt x="21" y="231"/>
                </a:cubicBezTo>
                <a:cubicBezTo>
                  <a:pt x="0" y="349"/>
                  <a:pt x="64" y="333"/>
                  <a:pt x="157" y="360"/>
                </a:cubicBezTo>
                <a:cubicBezTo>
                  <a:pt x="182" y="375"/>
                  <a:pt x="207" y="384"/>
                  <a:pt x="231" y="400"/>
                </a:cubicBezTo>
                <a:cubicBezTo>
                  <a:pt x="227" y="458"/>
                  <a:pt x="222" y="496"/>
                  <a:pt x="211" y="549"/>
                </a:cubicBezTo>
                <a:cubicBezTo>
                  <a:pt x="209" y="617"/>
                  <a:pt x="208" y="685"/>
                  <a:pt x="204" y="753"/>
                </a:cubicBezTo>
                <a:cubicBezTo>
                  <a:pt x="200" y="825"/>
                  <a:pt x="208" y="863"/>
                  <a:pt x="286" y="881"/>
                </a:cubicBezTo>
                <a:cubicBezTo>
                  <a:pt x="326" y="890"/>
                  <a:pt x="368" y="887"/>
                  <a:pt x="408" y="895"/>
                </a:cubicBezTo>
                <a:cubicBezTo>
                  <a:pt x="539" y="922"/>
                  <a:pt x="397" y="899"/>
                  <a:pt x="502" y="915"/>
                </a:cubicBezTo>
                <a:cubicBezTo>
                  <a:pt x="561" y="935"/>
                  <a:pt x="631" y="969"/>
                  <a:pt x="665" y="1024"/>
                </a:cubicBezTo>
                <a:cubicBezTo>
                  <a:pt x="676" y="1078"/>
                  <a:pt x="666" y="1129"/>
                  <a:pt x="733" y="1139"/>
                </a:cubicBezTo>
                <a:cubicBezTo>
                  <a:pt x="764" y="1144"/>
                  <a:pt x="796" y="1144"/>
                  <a:pt x="828" y="1146"/>
                </a:cubicBezTo>
                <a:cubicBezTo>
                  <a:pt x="1019" y="1140"/>
                  <a:pt x="988" y="1155"/>
                  <a:pt x="1106" y="1125"/>
                </a:cubicBezTo>
                <a:cubicBezTo>
                  <a:pt x="1131" y="1119"/>
                  <a:pt x="1155" y="1112"/>
                  <a:pt x="1180" y="1105"/>
                </a:cubicBezTo>
                <a:cubicBezTo>
                  <a:pt x="1189" y="1103"/>
                  <a:pt x="1207" y="1098"/>
                  <a:pt x="1207" y="1098"/>
                </a:cubicBezTo>
                <a:cubicBezTo>
                  <a:pt x="1231" y="1065"/>
                  <a:pt x="1251" y="1039"/>
                  <a:pt x="1268" y="1003"/>
                </a:cubicBezTo>
                <a:cubicBezTo>
                  <a:pt x="1270" y="990"/>
                  <a:pt x="1272" y="976"/>
                  <a:pt x="1275" y="963"/>
                </a:cubicBezTo>
                <a:cubicBezTo>
                  <a:pt x="1279" y="943"/>
                  <a:pt x="1288" y="902"/>
                  <a:pt x="1288" y="902"/>
                </a:cubicBezTo>
                <a:cubicBezTo>
                  <a:pt x="1282" y="776"/>
                  <a:pt x="1291" y="763"/>
                  <a:pt x="1228" y="678"/>
                </a:cubicBezTo>
                <a:cubicBezTo>
                  <a:pt x="1217" y="634"/>
                  <a:pt x="1198" y="594"/>
                  <a:pt x="1187" y="549"/>
                </a:cubicBezTo>
                <a:cubicBezTo>
                  <a:pt x="1194" y="518"/>
                  <a:pt x="1199" y="489"/>
                  <a:pt x="1214" y="461"/>
                </a:cubicBezTo>
                <a:cubicBezTo>
                  <a:pt x="1222" y="447"/>
                  <a:pt x="1232" y="434"/>
                  <a:pt x="1241" y="421"/>
                </a:cubicBezTo>
                <a:cubicBezTo>
                  <a:pt x="1246" y="414"/>
                  <a:pt x="1255" y="400"/>
                  <a:pt x="1255" y="400"/>
                </a:cubicBezTo>
                <a:cubicBezTo>
                  <a:pt x="1253" y="384"/>
                  <a:pt x="1255" y="367"/>
                  <a:pt x="1248" y="353"/>
                </a:cubicBezTo>
                <a:cubicBezTo>
                  <a:pt x="1245" y="346"/>
                  <a:pt x="1162" y="272"/>
                  <a:pt x="1146" y="265"/>
                </a:cubicBezTo>
                <a:cubicBezTo>
                  <a:pt x="1134" y="260"/>
                  <a:pt x="1119" y="260"/>
                  <a:pt x="1106" y="258"/>
                </a:cubicBezTo>
                <a:cubicBezTo>
                  <a:pt x="1065" y="231"/>
                  <a:pt x="1084" y="237"/>
                  <a:pt x="1004" y="251"/>
                </a:cubicBezTo>
                <a:cubicBezTo>
                  <a:pt x="990" y="253"/>
                  <a:pt x="977" y="260"/>
                  <a:pt x="963" y="265"/>
                </a:cubicBezTo>
                <a:cubicBezTo>
                  <a:pt x="956" y="267"/>
                  <a:pt x="943" y="272"/>
                  <a:pt x="943" y="272"/>
                </a:cubicBezTo>
                <a:cubicBezTo>
                  <a:pt x="931" y="237"/>
                  <a:pt x="897" y="207"/>
                  <a:pt x="875" y="177"/>
                </a:cubicBezTo>
                <a:cubicBezTo>
                  <a:pt x="843" y="133"/>
                  <a:pt x="829" y="60"/>
                  <a:pt x="773" y="41"/>
                </a:cubicBezTo>
                <a:cubicBezTo>
                  <a:pt x="699" y="51"/>
                  <a:pt x="632" y="75"/>
                  <a:pt x="557" y="82"/>
                </a:cubicBezTo>
                <a:cubicBezTo>
                  <a:pt x="523" y="89"/>
                  <a:pt x="507" y="96"/>
                  <a:pt x="469" y="82"/>
                </a:cubicBezTo>
                <a:cubicBezTo>
                  <a:pt x="443" y="72"/>
                  <a:pt x="453" y="56"/>
                  <a:pt x="435" y="41"/>
                </a:cubicBezTo>
                <a:cubicBezTo>
                  <a:pt x="412" y="22"/>
                  <a:pt x="376" y="10"/>
                  <a:pt x="347" y="1"/>
                </a:cubicBezTo>
                <a:cubicBezTo>
                  <a:pt x="331" y="3"/>
                  <a:pt x="314" y="0"/>
                  <a:pt x="299" y="7"/>
                </a:cubicBezTo>
                <a:cubicBezTo>
                  <a:pt x="291" y="10"/>
                  <a:pt x="292" y="23"/>
                  <a:pt x="286" y="28"/>
                </a:cubicBezTo>
                <a:cubicBezTo>
                  <a:pt x="270" y="41"/>
                  <a:pt x="251" y="27"/>
                  <a:pt x="279" y="41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rgbClr val="98884E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/>
          </a:p>
        </p:txBody>
      </p:sp>
      <p:sp>
        <p:nvSpPr>
          <p:cNvPr id="1030" name="AutoShape 13"/>
          <p:cNvSpPr>
            <a:spLocks noChangeArrowheads="1"/>
          </p:cNvSpPr>
          <p:nvPr/>
        </p:nvSpPr>
        <p:spPr bwMode="auto">
          <a:xfrm rot="-2802714">
            <a:off x="3141944" y="390476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AutoShape 18"/>
          <p:cNvSpPr>
            <a:spLocks noChangeArrowheads="1"/>
          </p:cNvSpPr>
          <p:nvPr/>
        </p:nvSpPr>
        <p:spPr bwMode="auto">
          <a:xfrm rot="8486413">
            <a:off x="6369104" y="494690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2" name="Freeform 5">
            <a:hlinkClick r:id="rId3" action="ppaction://hlinksldjump"/>
          </p:cNvPr>
          <p:cNvSpPr>
            <a:spLocks/>
          </p:cNvSpPr>
          <p:nvPr/>
        </p:nvSpPr>
        <p:spPr bwMode="auto">
          <a:xfrm>
            <a:off x="468699" y="1281025"/>
            <a:ext cx="2232050" cy="2119312"/>
          </a:xfrm>
          <a:custGeom>
            <a:avLst/>
            <a:gdLst>
              <a:gd name="T0" fmla="*/ 87313 w 1215"/>
              <a:gd name="T1" fmla="*/ 549275 h 1335"/>
              <a:gd name="T2" fmla="*/ 44450 w 1215"/>
              <a:gd name="T3" fmla="*/ 720725 h 1335"/>
              <a:gd name="T4" fmla="*/ 55563 w 1215"/>
              <a:gd name="T5" fmla="*/ 785812 h 1335"/>
              <a:gd name="T6" fmla="*/ 98425 w 1215"/>
              <a:gd name="T7" fmla="*/ 817562 h 1335"/>
              <a:gd name="T8" fmla="*/ 174625 w 1215"/>
              <a:gd name="T9" fmla="*/ 893762 h 1335"/>
              <a:gd name="T10" fmla="*/ 260350 w 1215"/>
              <a:gd name="T11" fmla="*/ 947737 h 1335"/>
              <a:gd name="T12" fmla="*/ 238125 w 1215"/>
              <a:gd name="T13" fmla="*/ 1216025 h 1335"/>
              <a:gd name="T14" fmla="*/ 174625 w 1215"/>
              <a:gd name="T15" fmla="*/ 1270000 h 1335"/>
              <a:gd name="T16" fmla="*/ 98425 w 1215"/>
              <a:gd name="T17" fmla="*/ 1344612 h 1335"/>
              <a:gd name="T18" fmla="*/ 1588 w 1215"/>
              <a:gd name="T19" fmla="*/ 1549399 h 1335"/>
              <a:gd name="T20" fmla="*/ 12700 w 1215"/>
              <a:gd name="T21" fmla="*/ 1689100 h 1335"/>
              <a:gd name="T22" fmla="*/ 44450 w 1215"/>
              <a:gd name="T23" fmla="*/ 1711325 h 1335"/>
              <a:gd name="T24" fmla="*/ 334963 w 1215"/>
              <a:gd name="T25" fmla="*/ 1817687 h 1335"/>
              <a:gd name="T26" fmla="*/ 679450 w 1215"/>
              <a:gd name="T27" fmla="*/ 2119312 h 1335"/>
              <a:gd name="T28" fmla="*/ 1303338 w 1215"/>
              <a:gd name="T29" fmla="*/ 1797050 h 1335"/>
              <a:gd name="T30" fmla="*/ 1292225 w 1215"/>
              <a:gd name="T31" fmla="*/ 1711325 h 1335"/>
              <a:gd name="T32" fmla="*/ 1281113 w 1215"/>
              <a:gd name="T33" fmla="*/ 1668462 h 1335"/>
              <a:gd name="T34" fmla="*/ 1411288 w 1215"/>
              <a:gd name="T35" fmla="*/ 1560512 h 1335"/>
              <a:gd name="T36" fmla="*/ 1485900 w 1215"/>
              <a:gd name="T37" fmla="*/ 1506537 h 1335"/>
              <a:gd name="T38" fmla="*/ 1658938 w 1215"/>
              <a:gd name="T39" fmla="*/ 1463675 h 1335"/>
              <a:gd name="T40" fmla="*/ 1819276 w 1215"/>
              <a:gd name="T41" fmla="*/ 1355725 h 1335"/>
              <a:gd name="T42" fmla="*/ 1895476 w 1215"/>
              <a:gd name="T43" fmla="*/ 1258887 h 1335"/>
              <a:gd name="T44" fmla="*/ 1927226 w 1215"/>
              <a:gd name="T45" fmla="*/ 1119187 h 1335"/>
              <a:gd name="T46" fmla="*/ 1906588 w 1215"/>
              <a:gd name="T47" fmla="*/ 871537 h 1335"/>
              <a:gd name="T48" fmla="*/ 1454150 w 1215"/>
              <a:gd name="T49" fmla="*/ 666750 h 1335"/>
              <a:gd name="T50" fmla="*/ 1281113 w 1215"/>
              <a:gd name="T51" fmla="*/ 635000 h 1335"/>
              <a:gd name="T52" fmla="*/ 1206500 w 1215"/>
              <a:gd name="T53" fmla="*/ 506412 h 1335"/>
              <a:gd name="T54" fmla="*/ 969963 w 1215"/>
              <a:gd name="T55" fmla="*/ 0 h 1335"/>
              <a:gd name="T56" fmla="*/ 884238 w 1215"/>
              <a:gd name="T57" fmla="*/ 11112 h 1335"/>
              <a:gd name="T58" fmla="*/ 765175 w 1215"/>
              <a:gd name="T59" fmla="*/ 96837 h 1335"/>
              <a:gd name="T60" fmla="*/ 593725 w 1215"/>
              <a:gd name="T61" fmla="*/ 161925 h 1335"/>
              <a:gd name="T62" fmla="*/ 442913 w 1215"/>
              <a:gd name="T63" fmla="*/ 150812 h 1335"/>
              <a:gd name="T64" fmla="*/ 323850 w 1215"/>
              <a:gd name="T65" fmla="*/ 85725 h 1335"/>
              <a:gd name="T66" fmla="*/ 66675 w 1215"/>
              <a:gd name="T67" fmla="*/ 236537 h 1335"/>
              <a:gd name="T68" fmla="*/ 33338 w 1215"/>
              <a:gd name="T69" fmla="*/ 312737 h 1335"/>
              <a:gd name="T70" fmla="*/ 1588 w 1215"/>
              <a:gd name="T71" fmla="*/ 398462 h 1335"/>
              <a:gd name="T72" fmla="*/ 12700 w 1215"/>
              <a:gd name="T73" fmla="*/ 495300 h 1335"/>
              <a:gd name="T74" fmla="*/ 87313 w 1215"/>
              <a:gd name="T75" fmla="*/ 549275 h 1335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1215"/>
              <a:gd name="T115" fmla="*/ 0 h 1335"/>
              <a:gd name="T116" fmla="*/ 1215 w 1215"/>
              <a:gd name="T117" fmla="*/ 1335 h 1335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1215" h="1335">
                <a:moveTo>
                  <a:pt x="55" y="346"/>
                </a:moveTo>
                <a:cubicBezTo>
                  <a:pt x="50" y="398"/>
                  <a:pt x="50" y="412"/>
                  <a:pt x="28" y="454"/>
                </a:cubicBezTo>
                <a:cubicBezTo>
                  <a:pt x="30" y="468"/>
                  <a:pt x="28" y="483"/>
                  <a:pt x="35" y="495"/>
                </a:cubicBezTo>
                <a:cubicBezTo>
                  <a:pt x="40" y="505"/>
                  <a:pt x="54" y="507"/>
                  <a:pt x="62" y="515"/>
                </a:cubicBezTo>
                <a:cubicBezTo>
                  <a:pt x="79" y="530"/>
                  <a:pt x="91" y="551"/>
                  <a:pt x="110" y="563"/>
                </a:cubicBezTo>
                <a:cubicBezTo>
                  <a:pt x="128" y="574"/>
                  <a:pt x="164" y="597"/>
                  <a:pt x="164" y="597"/>
                </a:cubicBezTo>
                <a:cubicBezTo>
                  <a:pt x="203" y="649"/>
                  <a:pt x="205" y="719"/>
                  <a:pt x="150" y="766"/>
                </a:cubicBezTo>
                <a:cubicBezTo>
                  <a:pt x="137" y="777"/>
                  <a:pt x="123" y="788"/>
                  <a:pt x="110" y="800"/>
                </a:cubicBezTo>
                <a:cubicBezTo>
                  <a:pt x="94" y="815"/>
                  <a:pt x="62" y="847"/>
                  <a:pt x="62" y="847"/>
                </a:cubicBezTo>
                <a:cubicBezTo>
                  <a:pt x="39" y="894"/>
                  <a:pt x="12" y="924"/>
                  <a:pt x="1" y="976"/>
                </a:cubicBezTo>
                <a:cubicBezTo>
                  <a:pt x="3" y="1005"/>
                  <a:pt x="0" y="1036"/>
                  <a:pt x="8" y="1064"/>
                </a:cubicBezTo>
                <a:cubicBezTo>
                  <a:pt x="10" y="1072"/>
                  <a:pt x="22" y="1073"/>
                  <a:pt x="28" y="1078"/>
                </a:cubicBezTo>
                <a:cubicBezTo>
                  <a:pt x="85" y="1121"/>
                  <a:pt x="141" y="1132"/>
                  <a:pt x="211" y="1145"/>
                </a:cubicBezTo>
                <a:cubicBezTo>
                  <a:pt x="307" y="1195"/>
                  <a:pt x="327" y="1300"/>
                  <a:pt x="428" y="1335"/>
                </a:cubicBezTo>
                <a:cubicBezTo>
                  <a:pt x="553" y="1309"/>
                  <a:pt x="746" y="1239"/>
                  <a:pt x="821" y="1132"/>
                </a:cubicBezTo>
                <a:cubicBezTo>
                  <a:pt x="819" y="1114"/>
                  <a:pt x="817" y="1096"/>
                  <a:pt x="814" y="1078"/>
                </a:cubicBezTo>
                <a:cubicBezTo>
                  <a:pt x="812" y="1069"/>
                  <a:pt x="805" y="1060"/>
                  <a:pt x="807" y="1051"/>
                </a:cubicBezTo>
                <a:cubicBezTo>
                  <a:pt x="817" y="1013"/>
                  <a:pt x="861" y="999"/>
                  <a:pt x="889" y="983"/>
                </a:cubicBezTo>
                <a:cubicBezTo>
                  <a:pt x="906" y="973"/>
                  <a:pt x="920" y="960"/>
                  <a:pt x="936" y="949"/>
                </a:cubicBezTo>
                <a:cubicBezTo>
                  <a:pt x="960" y="931"/>
                  <a:pt x="1017" y="927"/>
                  <a:pt x="1045" y="922"/>
                </a:cubicBezTo>
                <a:cubicBezTo>
                  <a:pt x="1079" y="904"/>
                  <a:pt x="1123" y="883"/>
                  <a:pt x="1146" y="854"/>
                </a:cubicBezTo>
                <a:cubicBezTo>
                  <a:pt x="1162" y="834"/>
                  <a:pt x="1194" y="793"/>
                  <a:pt x="1194" y="793"/>
                </a:cubicBezTo>
                <a:cubicBezTo>
                  <a:pt x="1203" y="765"/>
                  <a:pt x="1215" y="735"/>
                  <a:pt x="1214" y="705"/>
                </a:cubicBezTo>
                <a:cubicBezTo>
                  <a:pt x="1212" y="653"/>
                  <a:pt x="1210" y="600"/>
                  <a:pt x="1201" y="549"/>
                </a:cubicBezTo>
                <a:cubicBezTo>
                  <a:pt x="1180" y="426"/>
                  <a:pt x="1009" y="427"/>
                  <a:pt x="916" y="420"/>
                </a:cubicBezTo>
                <a:cubicBezTo>
                  <a:pt x="879" y="414"/>
                  <a:pt x="842" y="412"/>
                  <a:pt x="807" y="400"/>
                </a:cubicBezTo>
                <a:cubicBezTo>
                  <a:pt x="776" y="378"/>
                  <a:pt x="769" y="355"/>
                  <a:pt x="760" y="319"/>
                </a:cubicBezTo>
                <a:cubicBezTo>
                  <a:pt x="754" y="188"/>
                  <a:pt x="763" y="40"/>
                  <a:pt x="611" y="0"/>
                </a:cubicBezTo>
                <a:cubicBezTo>
                  <a:pt x="593" y="2"/>
                  <a:pt x="574" y="1"/>
                  <a:pt x="557" y="7"/>
                </a:cubicBezTo>
                <a:cubicBezTo>
                  <a:pt x="550" y="10"/>
                  <a:pt x="493" y="55"/>
                  <a:pt x="482" y="61"/>
                </a:cubicBezTo>
                <a:cubicBezTo>
                  <a:pt x="448" y="80"/>
                  <a:pt x="411" y="89"/>
                  <a:pt x="374" y="102"/>
                </a:cubicBezTo>
                <a:cubicBezTo>
                  <a:pt x="342" y="100"/>
                  <a:pt x="310" y="103"/>
                  <a:pt x="279" y="95"/>
                </a:cubicBezTo>
                <a:cubicBezTo>
                  <a:pt x="252" y="87"/>
                  <a:pt x="231" y="63"/>
                  <a:pt x="204" y="54"/>
                </a:cubicBezTo>
                <a:cubicBezTo>
                  <a:pt x="138" y="63"/>
                  <a:pt x="83" y="94"/>
                  <a:pt x="42" y="149"/>
                </a:cubicBezTo>
                <a:cubicBezTo>
                  <a:pt x="24" y="219"/>
                  <a:pt x="48" y="137"/>
                  <a:pt x="21" y="197"/>
                </a:cubicBezTo>
                <a:cubicBezTo>
                  <a:pt x="13" y="214"/>
                  <a:pt x="1" y="251"/>
                  <a:pt x="1" y="251"/>
                </a:cubicBezTo>
                <a:cubicBezTo>
                  <a:pt x="3" y="271"/>
                  <a:pt x="2" y="293"/>
                  <a:pt x="8" y="312"/>
                </a:cubicBezTo>
                <a:cubicBezTo>
                  <a:pt x="9" y="316"/>
                  <a:pt x="80" y="393"/>
                  <a:pt x="55" y="346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22"/>
          <p:cNvSpPr txBox="1">
            <a:spLocks noChangeArrowheads="1"/>
          </p:cNvSpPr>
          <p:nvPr/>
        </p:nvSpPr>
        <p:spPr bwMode="auto">
          <a:xfrm>
            <a:off x="395536" y="1851845"/>
            <a:ext cx="21303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 остров «Повторение»</a:t>
            </a:r>
          </a:p>
        </p:txBody>
      </p:sp>
      <p:sp>
        <p:nvSpPr>
          <p:cNvPr id="1034" name="AutoShape 23"/>
          <p:cNvSpPr>
            <a:spLocks noChangeArrowheads="1"/>
          </p:cNvSpPr>
          <p:nvPr/>
        </p:nvSpPr>
        <p:spPr bwMode="auto">
          <a:xfrm rot="4101334">
            <a:off x="605072" y="100943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1116656" y="4212937"/>
            <a:ext cx="19445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«Линейный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38" name="Freeform 35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343429" y="1492023"/>
            <a:ext cx="3024485" cy="1656779"/>
          </a:xfrm>
          <a:custGeom>
            <a:avLst/>
            <a:gdLst>
              <a:gd name="T0" fmla="*/ 309980083 w 1851"/>
              <a:gd name="T1" fmla="*/ 57962790 h 1355"/>
              <a:gd name="T2" fmla="*/ 1607859934 w 1851"/>
              <a:gd name="T3" fmla="*/ 126007787 h 1355"/>
              <a:gd name="T4" fmla="*/ 2147483647 w 1851"/>
              <a:gd name="T5" fmla="*/ 110886859 h 1355"/>
              <a:gd name="T6" fmla="*/ 2147483647 w 1851"/>
              <a:gd name="T7" fmla="*/ 7559674 h 1355"/>
              <a:gd name="T8" fmla="*/ 2147483647 w 1851"/>
              <a:gd name="T9" fmla="*/ 25201554 h 1355"/>
              <a:gd name="T10" fmla="*/ 2147483647 w 1851"/>
              <a:gd name="T11" fmla="*/ 126007787 h 1355"/>
              <a:gd name="T12" fmla="*/ 2147483647 w 1851"/>
              <a:gd name="T13" fmla="*/ 297378360 h 1355"/>
              <a:gd name="T14" fmla="*/ 2147483647 w 1851"/>
              <a:gd name="T15" fmla="*/ 400703912 h 1355"/>
              <a:gd name="T16" fmla="*/ 2147483647 w 1851"/>
              <a:gd name="T17" fmla="*/ 572074534 h 1355"/>
              <a:gd name="T18" fmla="*/ 2147483647 w 1851"/>
              <a:gd name="T19" fmla="*/ 657759796 h 1355"/>
              <a:gd name="T20" fmla="*/ 2147483647 w 1851"/>
              <a:gd name="T21" fmla="*/ 708162891 h 1355"/>
              <a:gd name="T22" fmla="*/ 2147483647 w 1851"/>
              <a:gd name="T23" fmla="*/ 758565986 h 1355"/>
              <a:gd name="T24" fmla="*/ 2147483647 w 1851"/>
              <a:gd name="T25" fmla="*/ 808969081 h 1355"/>
              <a:gd name="T26" fmla="*/ 2147483647 w 1851"/>
              <a:gd name="T27" fmla="*/ 844251446 h 1355"/>
              <a:gd name="T28" fmla="*/ 2147483647 w 1851"/>
              <a:gd name="T29" fmla="*/ 997981680 h 1355"/>
              <a:gd name="T30" fmla="*/ 2147483647 w 1851"/>
              <a:gd name="T31" fmla="*/ 1441528917 h 1355"/>
              <a:gd name="T32" fmla="*/ 2147483647 w 1851"/>
              <a:gd name="T33" fmla="*/ 1937999007 h 1355"/>
              <a:gd name="T34" fmla="*/ 2147483647 w 1851"/>
              <a:gd name="T35" fmla="*/ 2147483647 h 1355"/>
              <a:gd name="T36" fmla="*/ 2147483647 w 1851"/>
              <a:gd name="T37" fmla="*/ 2147483647 h 1355"/>
              <a:gd name="T38" fmla="*/ 2147483647 w 1851"/>
              <a:gd name="T39" fmla="*/ 2147483647 h 1355"/>
              <a:gd name="T40" fmla="*/ 2147483647 w 1851"/>
              <a:gd name="T41" fmla="*/ 2147483647 h 1355"/>
              <a:gd name="T42" fmla="*/ 2147483647 w 1851"/>
              <a:gd name="T43" fmla="*/ 2147483647 h 1355"/>
              <a:gd name="T44" fmla="*/ 2147483647 w 1851"/>
              <a:gd name="T45" fmla="*/ 2147483647 h 1355"/>
              <a:gd name="T46" fmla="*/ 2147483647 w 1851"/>
              <a:gd name="T47" fmla="*/ 2147483647 h 1355"/>
              <a:gd name="T48" fmla="*/ 2147483647 w 1851"/>
              <a:gd name="T49" fmla="*/ 2147483647 h 1355"/>
              <a:gd name="T50" fmla="*/ 2147483647 w 1851"/>
              <a:gd name="T51" fmla="*/ 2147483647 h 1355"/>
              <a:gd name="T52" fmla="*/ 2147483647 w 1851"/>
              <a:gd name="T53" fmla="*/ 2147483647 h 1355"/>
              <a:gd name="T54" fmla="*/ 2147483647 w 1851"/>
              <a:gd name="T55" fmla="*/ 2147483647 h 1355"/>
              <a:gd name="T56" fmla="*/ 2147483647 w 1851"/>
              <a:gd name="T57" fmla="*/ 2147483647 h 1355"/>
              <a:gd name="T58" fmla="*/ 2101810909 w 1851"/>
              <a:gd name="T59" fmla="*/ 2147483647 h 1355"/>
              <a:gd name="T60" fmla="*/ 1847275946 w 1851"/>
              <a:gd name="T61" fmla="*/ 2147483647 h 1355"/>
              <a:gd name="T62" fmla="*/ 1658263054 w 1851"/>
              <a:gd name="T63" fmla="*/ 2147483647 h 1355"/>
              <a:gd name="T64" fmla="*/ 1386086205 w 1851"/>
              <a:gd name="T65" fmla="*/ 2147483647 h 1355"/>
              <a:gd name="T66" fmla="*/ 1111389993 w 1851"/>
              <a:gd name="T67" fmla="*/ 2147483647 h 1355"/>
              <a:gd name="T68" fmla="*/ 942538746 w 1851"/>
              <a:gd name="T69" fmla="*/ 2147483647 h 1355"/>
              <a:gd name="T70" fmla="*/ 771167939 w 1851"/>
              <a:gd name="T71" fmla="*/ 2147483647 h 1355"/>
              <a:gd name="T72" fmla="*/ 667842336 w 1851"/>
              <a:gd name="T73" fmla="*/ 2147483647 h 1355"/>
              <a:gd name="T74" fmla="*/ 514112025 w 1851"/>
              <a:gd name="T75" fmla="*/ 2147483647 h 1355"/>
              <a:gd name="T76" fmla="*/ 446068607 w 1851"/>
              <a:gd name="T77" fmla="*/ 2147483647 h 1355"/>
              <a:gd name="T78" fmla="*/ 463708905 w 1851"/>
              <a:gd name="T79" fmla="*/ 2023684269 h 1355"/>
              <a:gd name="T80" fmla="*/ 498991089 w 1851"/>
              <a:gd name="T81" fmla="*/ 1852313746 h 1355"/>
              <a:gd name="T82" fmla="*/ 378023501 w 1851"/>
              <a:gd name="T83" fmla="*/ 1494451373 h 1355"/>
              <a:gd name="T84" fmla="*/ 224294778 w 1851"/>
              <a:gd name="T85" fmla="*/ 1270158394 h 1355"/>
              <a:gd name="T86" fmla="*/ 156249722 w 1851"/>
              <a:gd name="T87" fmla="*/ 1169352204 h 1355"/>
              <a:gd name="T88" fmla="*/ 88206279 w 1851"/>
              <a:gd name="T89" fmla="*/ 879533613 h 1355"/>
              <a:gd name="T90" fmla="*/ 70564393 w 1851"/>
              <a:gd name="T91" fmla="*/ 350300817 h 1355"/>
              <a:gd name="T92" fmla="*/ 120967538 w 1851"/>
              <a:gd name="T93" fmla="*/ 93244957 h 1355"/>
              <a:gd name="T94" fmla="*/ 428426721 w 1851"/>
              <a:gd name="T95" fmla="*/ 42841850 h 135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851"/>
              <a:gd name="T145" fmla="*/ 0 h 1355"/>
              <a:gd name="T146" fmla="*/ 1851 w 1851"/>
              <a:gd name="T147" fmla="*/ 1355 h 135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851" h="1355">
                <a:moveTo>
                  <a:pt x="123" y="23"/>
                </a:moveTo>
                <a:cubicBezTo>
                  <a:pt x="353" y="27"/>
                  <a:pt x="451" y="32"/>
                  <a:pt x="638" y="50"/>
                </a:cubicBezTo>
                <a:cubicBezTo>
                  <a:pt x="710" y="48"/>
                  <a:pt x="783" y="48"/>
                  <a:pt x="855" y="44"/>
                </a:cubicBezTo>
                <a:cubicBezTo>
                  <a:pt x="917" y="41"/>
                  <a:pt x="975" y="11"/>
                  <a:pt x="1038" y="3"/>
                </a:cubicBezTo>
                <a:cubicBezTo>
                  <a:pt x="1067" y="5"/>
                  <a:pt x="1098" y="0"/>
                  <a:pt x="1126" y="10"/>
                </a:cubicBezTo>
                <a:cubicBezTo>
                  <a:pt x="1144" y="17"/>
                  <a:pt x="1167" y="50"/>
                  <a:pt x="1167" y="50"/>
                </a:cubicBezTo>
                <a:cubicBezTo>
                  <a:pt x="1174" y="75"/>
                  <a:pt x="1184" y="94"/>
                  <a:pt x="1194" y="118"/>
                </a:cubicBezTo>
                <a:cubicBezTo>
                  <a:pt x="1196" y="122"/>
                  <a:pt x="1204" y="155"/>
                  <a:pt x="1207" y="159"/>
                </a:cubicBezTo>
                <a:cubicBezTo>
                  <a:pt x="1254" y="214"/>
                  <a:pt x="1353" y="217"/>
                  <a:pt x="1417" y="227"/>
                </a:cubicBezTo>
                <a:cubicBezTo>
                  <a:pt x="1448" y="246"/>
                  <a:pt x="1468" y="255"/>
                  <a:pt x="1505" y="261"/>
                </a:cubicBezTo>
                <a:cubicBezTo>
                  <a:pt x="1514" y="268"/>
                  <a:pt x="1523" y="275"/>
                  <a:pt x="1532" y="281"/>
                </a:cubicBezTo>
                <a:cubicBezTo>
                  <a:pt x="1543" y="288"/>
                  <a:pt x="1555" y="293"/>
                  <a:pt x="1566" y="301"/>
                </a:cubicBezTo>
                <a:cubicBezTo>
                  <a:pt x="1574" y="307"/>
                  <a:pt x="1578" y="317"/>
                  <a:pt x="1587" y="321"/>
                </a:cubicBezTo>
                <a:cubicBezTo>
                  <a:pt x="1606" y="329"/>
                  <a:pt x="1628" y="328"/>
                  <a:pt x="1648" y="335"/>
                </a:cubicBezTo>
                <a:cubicBezTo>
                  <a:pt x="1676" y="355"/>
                  <a:pt x="1701" y="376"/>
                  <a:pt x="1729" y="396"/>
                </a:cubicBezTo>
                <a:cubicBezTo>
                  <a:pt x="1751" y="455"/>
                  <a:pt x="1775" y="516"/>
                  <a:pt x="1804" y="572"/>
                </a:cubicBezTo>
                <a:cubicBezTo>
                  <a:pt x="1816" y="639"/>
                  <a:pt x="1819" y="708"/>
                  <a:pt x="1851" y="769"/>
                </a:cubicBezTo>
                <a:cubicBezTo>
                  <a:pt x="1849" y="812"/>
                  <a:pt x="1848" y="854"/>
                  <a:pt x="1844" y="897"/>
                </a:cubicBezTo>
                <a:cubicBezTo>
                  <a:pt x="1841" y="924"/>
                  <a:pt x="1818" y="946"/>
                  <a:pt x="1810" y="972"/>
                </a:cubicBezTo>
                <a:cubicBezTo>
                  <a:pt x="1785" y="1051"/>
                  <a:pt x="1729" y="1109"/>
                  <a:pt x="1682" y="1175"/>
                </a:cubicBezTo>
                <a:cubicBezTo>
                  <a:pt x="1656" y="1212"/>
                  <a:pt x="1638" y="1251"/>
                  <a:pt x="1600" y="1277"/>
                </a:cubicBezTo>
                <a:cubicBezTo>
                  <a:pt x="1561" y="1331"/>
                  <a:pt x="1576" y="1308"/>
                  <a:pt x="1553" y="1345"/>
                </a:cubicBezTo>
                <a:cubicBezTo>
                  <a:pt x="1560" y="1347"/>
                  <a:pt x="1580" y="1355"/>
                  <a:pt x="1573" y="1352"/>
                </a:cubicBezTo>
                <a:cubicBezTo>
                  <a:pt x="1555" y="1345"/>
                  <a:pt x="1538" y="1335"/>
                  <a:pt x="1519" y="1331"/>
                </a:cubicBezTo>
                <a:cubicBezTo>
                  <a:pt x="1512" y="1330"/>
                  <a:pt x="1506" y="1337"/>
                  <a:pt x="1499" y="1338"/>
                </a:cubicBezTo>
                <a:cubicBezTo>
                  <a:pt x="1476" y="1342"/>
                  <a:pt x="1454" y="1343"/>
                  <a:pt x="1431" y="1345"/>
                </a:cubicBezTo>
                <a:cubicBezTo>
                  <a:pt x="1387" y="1339"/>
                  <a:pt x="1352" y="1322"/>
                  <a:pt x="1309" y="1311"/>
                </a:cubicBezTo>
                <a:cubicBezTo>
                  <a:pt x="1256" y="1272"/>
                  <a:pt x="1138" y="1245"/>
                  <a:pt x="1072" y="1236"/>
                </a:cubicBezTo>
                <a:cubicBezTo>
                  <a:pt x="1009" y="1238"/>
                  <a:pt x="945" y="1237"/>
                  <a:pt x="882" y="1243"/>
                </a:cubicBezTo>
                <a:cubicBezTo>
                  <a:pt x="868" y="1244"/>
                  <a:pt x="847" y="1265"/>
                  <a:pt x="834" y="1270"/>
                </a:cubicBezTo>
                <a:cubicBezTo>
                  <a:pt x="783" y="1290"/>
                  <a:pt x="777" y="1289"/>
                  <a:pt x="733" y="1297"/>
                </a:cubicBezTo>
                <a:cubicBezTo>
                  <a:pt x="709" y="1314"/>
                  <a:pt x="687" y="1318"/>
                  <a:pt x="658" y="1324"/>
                </a:cubicBezTo>
                <a:cubicBezTo>
                  <a:pt x="567" y="1316"/>
                  <a:pt x="609" y="1322"/>
                  <a:pt x="550" y="1284"/>
                </a:cubicBezTo>
                <a:cubicBezTo>
                  <a:pt x="519" y="1243"/>
                  <a:pt x="495" y="1200"/>
                  <a:pt x="441" y="1189"/>
                </a:cubicBezTo>
                <a:cubicBezTo>
                  <a:pt x="419" y="1184"/>
                  <a:pt x="396" y="1184"/>
                  <a:pt x="374" y="1182"/>
                </a:cubicBezTo>
                <a:cubicBezTo>
                  <a:pt x="352" y="1176"/>
                  <a:pt x="327" y="1178"/>
                  <a:pt x="306" y="1169"/>
                </a:cubicBezTo>
                <a:cubicBezTo>
                  <a:pt x="291" y="1163"/>
                  <a:pt x="265" y="1141"/>
                  <a:pt x="265" y="1141"/>
                </a:cubicBezTo>
                <a:cubicBezTo>
                  <a:pt x="245" y="1110"/>
                  <a:pt x="225" y="1078"/>
                  <a:pt x="204" y="1047"/>
                </a:cubicBezTo>
                <a:cubicBezTo>
                  <a:pt x="190" y="982"/>
                  <a:pt x="184" y="996"/>
                  <a:pt x="177" y="911"/>
                </a:cubicBezTo>
                <a:cubicBezTo>
                  <a:pt x="179" y="875"/>
                  <a:pt x="180" y="839"/>
                  <a:pt x="184" y="803"/>
                </a:cubicBezTo>
                <a:cubicBezTo>
                  <a:pt x="187" y="780"/>
                  <a:pt x="198" y="735"/>
                  <a:pt x="198" y="735"/>
                </a:cubicBezTo>
                <a:cubicBezTo>
                  <a:pt x="190" y="683"/>
                  <a:pt x="197" y="624"/>
                  <a:pt x="150" y="593"/>
                </a:cubicBezTo>
                <a:cubicBezTo>
                  <a:pt x="119" y="527"/>
                  <a:pt x="160" y="610"/>
                  <a:pt x="89" y="504"/>
                </a:cubicBezTo>
                <a:cubicBezTo>
                  <a:pt x="80" y="491"/>
                  <a:pt x="62" y="464"/>
                  <a:pt x="62" y="464"/>
                </a:cubicBezTo>
                <a:cubicBezTo>
                  <a:pt x="48" y="424"/>
                  <a:pt x="41" y="392"/>
                  <a:pt x="35" y="349"/>
                </a:cubicBezTo>
                <a:cubicBezTo>
                  <a:pt x="33" y="279"/>
                  <a:pt x="32" y="209"/>
                  <a:pt x="28" y="139"/>
                </a:cubicBezTo>
                <a:cubicBezTo>
                  <a:pt x="26" y="109"/>
                  <a:pt x="0" y="44"/>
                  <a:pt x="48" y="37"/>
                </a:cubicBezTo>
                <a:cubicBezTo>
                  <a:pt x="175" y="17"/>
                  <a:pt x="129" y="58"/>
                  <a:pt x="170" y="17"/>
                </a:cubicBezTo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9" name="Text Box 27"/>
          <p:cNvSpPr txBox="1">
            <a:spLocks noChangeArrowheads="1"/>
          </p:cNvSpPr>
          <p:nvPr/>
        </p:nvSpPr>
        <p:spPr bwMode="auto">
          <a:xfrm>
            <a:off x="3794489" y="1740517"/>
            <a:ext cx="196595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</a:t>
            </a:r>
          </a:p>
          <a:p>
            <a:pPr algn="ctr">
              <a:spcBef>
                <a:spcPts val="0"/>
              </a:spcBef>
            </a:pPr>
            <a:r>
              <a:rPr lang="ru-RU" dirty="0"/>
              <a:t>«</a:t>
            </a:r>
            <a:r>
              <a:rPr lang="ru-RU" dirty="0" smtClean="0"/>
              <a:t>Физкультминутка</a:t>
            </a:r>
            <a:r>
              <a:rPr lang="ru-RU" dirty="0"/>
              <a:t>»</a:t>
            </a:r>
          </a:p>
        </p:txBody>
      </p:sp>
      <p:sp>
        <p:nvSpPr>
          <p:cNvPr id="1044" name="Freeform 8">
            <a:hlinkClick r:id="rId5" action="ppaction://hlinksldjump"/>
          </p:cNvPr>
          <p:cNvSpPr>
            <a:spLocks/>
          </p:cNvSpPr>
          <p:nvPr/>
        </p:nvSpPr>
        <p:spPr bwMode="auto">
          <a:xfrm rot="4250231">
            <a:off x="6569731" y="1497879"/>
            <a:ext cx="2303462" cy="2713118"/>
          </a:xfrm>
          <a:custGeom>
            <a:avLst/>
            <a:gdLst>
              <a:gd name="T0" fmla="*/ 1611609425 w 1036"/>
              <a:gd name="T1" fmla="*/ 408398987 h 1744"/>
              <a:gd name="T2" fmla="*/ 207631724 w 1036"/>
              <a:gd name="T3" fmla="*/ 620452786 h 1744"/>
              <a:gd name="T4" fmla="*/ 642665873 w 1036"/>
              <a:gd name="T5" fmla="*/ 1472593370 h 1744"/>
              <a:gd name="T6" fmla="*/ 608060597 w 1036"/>
              <a:gd name="T7" fmla="*/ 2147483647 h 1744"/>
              <a:gd name="T8" fmla="*/ 543794788 w 1036"/>
              <a:gd name="T9" fmla="*/ 2147483647 h 1744"/>
              <a:gd name="T10" fmla="*/ 375713291 w 1036"/>
              <a:gd name="T11" fmla="*/ 2147483647 h 1744"/>
              <a:gd name="T12" fmla="*/ 608060597 w 1036"/>
              <a:gd name="T13" fmla="*/ 2147483647 h 1744"/>
              <a:gd name="T14" fmla="*/ 944225815 w 1036"/>
              <a:gd name="T15" fmla="*/ 2147483647 h 1744"/>
              <a:gd name="T16" fmla="*/ 944225815 w 1036"/>
              <a:gd name="T17" fmla="*/ 2147483647 h 1744"/>
              <a:gd name="T18" fmla="*/ 845354870 w 1036"/>
              <a:gd name="T19" fmla="*/ 2147483647 h 1744"/>
              <a:gd name="T20" fmla="*/ 944225815 w 1036"/>
              <a:gd name="T21" fmla="*/ 2147483647 h 1744"/>
              <a:gd name="T22" fmla="*/ 1310051706 w 1036"/>
              <a:gd name="T23" fmla="*/ 2147483647 h 1744"/>
              <a:gd name="T24" fmla="*/ 1611609425 w 1036"/>
              <a:gd name="T25" fmla="*/ 2147483647 h 1744"/>
              <a:gd name="T26" fmla="*/ 2147483647 w 1036"/>
              <a:gd name="T27" fmla="*/ 2147483647 h 1744"/>
              <a:gd name="T28" fmla="*/ 2147483647 w 1036"/>
              <a:gd name="T29" fmla="*/ 2147483647 h 1744"/>
              <a:gd name="T30" fmla="*/ 2147483647 w 1036"/>
              <a:gd name="T31" fmla="*/ 2147483647 h 1744"/>
              <a:gd name="T32" fmla="*/ 2147483647 w 1036"/>
              <a:gd name="T33" fmla="*/ 2147483647 h 1744"/>
              <a:gd name="T34" fmla="*/ 2147483647 w 1036"/>
              <a:gd name="T35" fmla="*/ 2147483647 h 1744"/>
              <a:gd name="T36" fmla="*/ 2147483647 w 1036"/>
              <a:gd name="T37" fmla="*/ 2147483647 h 1744"/>
              <a:gd name="T38" fmla="*/ 2147483647 w 1036"/>
              <a:gd name="T39" fmla="*/ 2147483647 h 1744"/>
              <a:gd name="T40" fmla="*/ 2147483647 w 1036"/>
              <a:gd name="T41" fmla="*/ 2147483647 h 1744"/>
              <a:gd name="T42" fmla="*/ 2147483647 w 1036"/>
              <a:gd name="T43" fmla="*/ 2147483647 h 1744"/>
              <a:gd name="T44" fmla="*/ 2147483647 w 1036"/>
              <a:gd name="T45" fmla="*/ 2147483647 h 1744"/>
              <a:gd name="T46" fmla="*/ 2147483647 w 1036"/>
              <a:gd name="T47" fmla="*/ 2147483647 h 1744"/>
              <a:gd name="T48" fmla="*/ 2147483647 w 1036"/>
              <a:gd name="T49" fmla="*/ 2147483647 h 1744"/>
              <a:gd name="T50" fmla="*/ 2147483647 w 1036"/>
              <a:gd name="T51" fmla="*/ 2147483647 h 1744"/>
              <a:gd name="T52" fmla="*/ 2147483647 w 1036"/>
              <a:gd name="T53" fmla="*/ 2147483647 h 1744"/>
              <a:gd name="T54" fmla="*/ 2147483647 w 1036"/>
              <a:gd name="T55" fmla="*/ 2147483647 h 1744"/>
              <a:gd name="T56" fmla="*/ 2147483647 w 1036"/>
              <a:gd name="T57" fmla="*/ 2147483647 h 1744"/>
              <a:gd name="T58" fmla="*/ 2147483647 w 1036"/>
              <a:gd name="T59" fmla="*/ 2147483647 h 1744"/>
              <a:gd name="T60" fmla="*/ 2147483647 w 1036"/>
              <a:gd name="T61" fmla="*/ 2057703298 h 1744"/>
              <a:gd name="T62" fmla="*/ 2147483647 w 1036"/>
              <a:gd name="T63" fmla="*/ 1072047759 h 1744"/>
              <a:gd name="T64" fmla="*/ 2147483647 w 1036"/>
              <a:gd name="T65" fmla="*/ 1020998397 h 1744"/>
              <a:gd name="T66" fmla="*/ 2147483647 w 1036"/>
              <a:gd name="T67" fmla="*/ 966019683 h 1744"/>
              <a:gd name="T68" fmla="*/ 2147483647 w 1036"/>
              <a:gd name="T69" fmla="*/ 781455365 h 1744"/>
              <a:gd name="T70" fmla="*/ 2147483647 w 1036"/>
              <a:gd name="T71" fmla="*/ 541914314 h 1744"/>
              <a:gd name="T72" fmla="*/ 2147483647 w 1036"/>
              <a:gd name="T73" fmla="*/ 35342625 h 1744"/>
              <a:gd name="T74" fmla="*/ 1680819976 w 1036"/>
              <a:gd name="T75" fmla="*/ 90319372 h 1744"/>
              <a:gd name="T76" fmla="*/ 1611609425 w 1036"/>
              <a:gd name="T77" fmla="*/ 168857875 h 1744"/>
              <a:gd name="T78" fmla="*/ 1512738479 w 1036"/>
              <a:gd name="T79" fmla="*/ 219906990 h 1744"/>
              <a:gd name="T80" fmla="*/ 1611609425 w 1036"/>
              <a:gd name="T81" fmla="*/ 408398987 h 174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36"/>
              <a:gd name="T124" fmla="*/ 0 h 1744"/>
              <a:gd name="T125" fmla="*/ 1036 w 1036"/>
              <a:gd name="T126" fmla="*/ 1744 h 174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36" h="1744">
                <a:moveTo>
                  <a:pt x="326" y="104"/>
                </a:moveTo>
                <a:cubicBezTo>
                  <a:pt x="234" y="111"/>
                  <a:pt x="127" y="117"/>
                  <a:pt x="42" y="158"/>
                </a:cubicBezTo>
                <a:cubicBezTo>
                  <a:pt x="0" y="219"/>
                  <a:pt x="91" y="326"/>
                  <a:pt x="130" y="375"/>
                </a:cubicBezTo>
                <a:cubicBezTo>
                  <a:pt x="153" y="447"/>
                  <a:pt x="164" y="516"/>
                  <a:pt x="123" y="585"/>
                </a:cubicBezTo>
                <a:cubicBezTo>
                  <a:pt x="122" y="588"/>
                  <a:pt x="113" y="626"/>
                  <a:pt x="110" y="632"/>
                </a:cubicBezTo>
                <a:cubicBezTo>
                  <a:pt x="100" y="655"/>
                  <a:pt x="76" y="700"/>
                  <a:pt x="76" y="700"/>
                </a:cubicBezTo>
                <a:cubicBezTo>
                  <a:pt x="64" y="768"/>
                  <a:pt x="65" y="777"/>
                  <a:pt x="123" y="815"/>
                </a:cubicBezTo>
                <a:cubicBezTo>
                  <a:pt x="144" y="843"/>
                  <a:pt x="167" y="852"/>
                  <a:pt x="191" y="876"/>
                </a:cubicBezTo>
                <a:cubicBezTo>
                  <a:pt x="208" y="928"/>
                  <a:pt x="208" y="933"/>
                  <a:pt x="191" y="1005"/>
                </a:cubicBezTo>
                <a:cubicBezTo>
                  <a:pt x="187" y="1024"/>
                  <a:pt x="171" y="1059"/>
                  <a:pt x="171" y="1059"/>
                </a:cubicBezTo>
                <a:cubicBezTo>
                  <a:pt x="174" y="1104"/>
                  <a:pt x="169" y="1164"/>
                  <a:pt x="191" y="1208"/>
                </a:cubicBezTo>
                <a:cubicBezTo>
                  <a:pt x="212" y="1251"/>
                  <a:pt x="247" y="1249"/>
                  <a:pt x="265" y="1310"/>
                </a:cubicBezTo>
                <a:cubicBezTo>
                  <a:pt x="270" y="1441"/>
                  <a:pt x="229" y="1493"/>
                  <a:pt x="326" y="1540"/>
                </a:cubicBezTo>
                <a:cubicBezTo>
                  <a:pt x="374" y="1590"/>
                  <a:pt x="406" y="1585"/>
                  <a:pt x="435" y="1656"/>
                </a:cubicBezTo>
                <a:cubicBezTo>
                  <a:pt x="443" y="1704"/>
                  <a:pt x="438" y="1731"/>
                  <a:pt x="489" y="1744"/>
                </a:cubicBezTo>
                <a:cubicBezTo>
                  <a:pt x="557" y="1739"/>
                  <a:pt x="586" y="1735"/>
                  <a:pt x="645" y="1717"/>
                </a:cubicBezTo>
                <a:cubicBezTo>
                  <a:pt x="690" y="1689"/>
                  <a:pt x="708" y="1672"/>
                  <a:pt x="719" y="1622"/>
                </a:cubicBezTo>
                <a:cubicBezTo>
                  <a:pt x="713" y="1539"/>
                  <a:pt x="675" y="1391"/>
                  <a:pt x="726" y="1330"/>
                </a:cubicBezTo>
                <a:cubicBezTo>
                  <a:pt x="745" y="1307"/>
                  <a:pt x="789" y="1280"/>
                  <a:pt x="814" y="1263"/>
                </a:cubicBezTo>
                <a:cubicBezTo>
                  <a:pt x="829" y="1217"/>
                  <a:pt x="808" y="1268"/>
                  <a:pt x="848" y="1222"/>
                </a:cubicBezTo>
                <a:cubicBezTo>
                  <a:pt x="855" y="1214"/>
                  <a:pt x="856" y="1203"/>
                  <a:pt x="862" y="1195"/>
                </a:cubicBezTo>
                <a:cubicBezTo>
                  <a:pt x="868" y="1187"/>
                  <a:pt x="875" y="1182"/>
                  <a:pt x="882" y="1175"/>
                </a:cubicBezTo>
                <a:cubicBezTo>
                  <a:pt x="902" y="1116"/>
                  <a:pt x="894" y="1079"/>
                  <a:pt x="889" y="1012"/>
                </a:cubicBezTo>
                <a:cubicBezTo>
                  <a:pt x="891" y="989"/>
                  <a:pt x="886" y="964"/>
                  <a:pt x="896" y="944"/>
                </a:cubicBezTo>
                <a:cubicBezTo>
                  <a:pt x="899" y="938"/>
                  <a:pt x="974" y="893"/>
                  <a:pt x="984" y="883"/>
                </a:cubicBezTo>
                <a:cubicBezTo>
                  <a:pt x="998" y="854"/>
                  <a:pt x="1006" y="825"/>
                  <a:pt x="1018" y="795"/>
                </a:cubicBezTo>
                <a:cubicBezTo>
                  <a:pt x="1015" y="750"/>
                  <a:pt x="1036" y="692"/>
                  <a:pt x="1004" y="660"/>
                </a:cubicBezTo>
                <a:cubicBezTo>
                  <a:pt x="985" y="641"/>
                  <a:pt x="942" y="630"/>
                  <a:pt x="916" y="619"/>
                </a:cubicBezTo>
                <a:cubicBezTo>
                  <a:pt x="903" y="613"/>
                  <a:pt x="875" y="605"/>
                  <a:pt x="875" y="605"/>
                </a:cubicBezTo>
                <a:cubicBezTo>
                  <a:pt x="863" y="593"/>
                  <a:pt x="845" y="586"/>
                  <a:pt x="835" y="571"/>
                </a:cubicBezTo>
                <a:cubicBezTo>
                  <a:pt x="826" y="557"/>
                  <a:pt x="826" y="539"/>
                  <a:pt x="821" y="524"/>
                </a:cubicBezTo>
                <a:cubicBezTo>
                  <a:pt x="817" y="434"/>
                  <a:pt x="842" y="313"/>
                  <a:pt x="740" y="273"/>
                </a:cubicBezTo>
                <a:cubicBezTo>
                  <a:pt x="721" y="266"/>
                  <a:pt x="690" y="263"/>
                  <a:pt x="672" y="260"/>
                </a:cubicBezTo>
                <a:cubicBezTo>
                  <a:pt x="658" y="255"/>
                  <a:pt x="639" y="258"/>
                  <a:pt x="631" y="246"/>
                </a:cubicBezTo>
                <a:cubicBezTo>
                  <a:pt x="620" y="230"/>
                  <a:pt x="597" y="199"/>
                  <a:pt x="597" y="199"/>
                </a:cubicBezTo>
                <a:cubicBezTo>
                  <a:pt x="590" y="175"/>
                  <a:pt x="584" y="159"/>
                  <a:pt x="570" y="138"/>
                </a:cubicBezTo>
                <a:cubicBezTo>
                  <a:pt x="558" y="97"/>
                  <a:pt x="490" y="23"/>
                  <a:pt x="448" y="9"/>
                </a:cubicBezTo>
                <a:cubicBezTo>
                  <a:pt x="412" y="12"/>
                  <a:pt x="368" y="0"/>
                  <a:pt x="340" y="23"/>
                </a:cubicBezTo>
                <a:cubicBezTo>
                  <a:pt x="334" y="28"/>
                  <a:pt x="332" y="37"/>
                  <a:pt x="326" y="43"/>
                </a:cubicBezTo>
                <a:cubicBezTo>
                  <a:pt x="320" y="49"/>
                  <a:pt x="313" y="52"/>
                  <a:pt x="306" y="56"/>
                </a:cubicBezTo>
                <a:cubicBezTo>
                  <a:pt x="292" y="99"/>
                  <a:pt x="276" y="93"/>
                  <a:pt x="326" y="104"/>
                </a:cubicBezTo>
                <a:close/>
              </a:path>
            </a:pathLst>
          </a:custGeom>
          <a:gradFill rotWithShape="1">
            <a:gsLst>
              <a:gs pos="0">
                <a:srgbClr val="98884E"/>
              </a:gs>
              <a:gs pos="100000">
                <a:srgbClr val="E3C1BB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45" name="Text Box 29"/>
          <p:cNvSpPr txBox="1">
            <a:spLocks noChangeArrowheads="1"/>
          </p:cNvSpPr>
          <p:nvPr/>
        </p:nvSpPr>
        <p:spPr bwMode="auto">
          <a:xfrm>
            <a:off x="6974875" y="2168525"/>
            <a:ext cx="17287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«Собери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алгоритм»</a:t>
            </a:r>
            <a:endParaRPr lang="ru-RU" dirty="0"/>
          </a:p>
        </p:txBody>
      </p:sp>
      <p:sp>
        <p:nvSpPr>
          <p:cNvPr id="1047" name="AutoShape 14"/>
          <p:cNvSpPr>
            <a:spLocks noChangeArrowheads="1"/>
          </p:cNvSpPr>
          <p:nvPr/>
        </p:nvSpPr>
        <p:spPr bwMode="auto">
          <a:xfrm rot="-2802714">
            <a:off x="3773268" y="3249613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8" name="AutoShape 16"/>
          <p:cNvSpPr>
            <a:spLocks noChangeArrowheads="1"/>
          </p:cNvSpPr>
          <p:nvPr/>
        </p:nvSpPr>
        <p:spPr bwMode="auto">
          <a:xfrm>
            <a:off x="6470050" y="1328590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AutoShape 17"/>
          <p:cNvSpPr>
            <a:spLocks noChangeArrowheads="1"/>
          </p:cNvSpPr>
          <p:nvPr/>
        </p:nvSpPr>
        <p:spPr bwMode="auto">
          <a:xfrm rot="1578542">
            <a:off x="7130834" y="1530161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AutoShape 10"/>
          <p:cNvSpPr>
            <a:spLocks noChangeArrowheads="1"/>
          </p:cNvSpPr>
          <p:nvPr/>
        </p:nvSpPr>
        <p:spPr bwMode="auto">
          <a:xfrm rot="4101334">
            <a:off x="1563452" y="3566016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052" name="Picture 41" descr="E:\анимации\30[4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772" y="3348323"/>
            <a:ext cx="2071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3" name="AutoShape 15"/>
          <p:cNvSpPr>
            <a:spLocks noChangeArrowheads="1"/>
          </p:cNvSpPr>
          <p:nvPr/>
        </p:nvSpPr>
        <p:spPr bwMode="auto">
          <a:xfrm rot="19127355">
            <a:off x="5850724" y="1460787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100212" y="156277"/>
            <a:ext cx="741682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>
                  <a:solidFill>
                    <a:srgbClr val="FF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Путешествие в страну Алгоритмы</a:t>
            </a:r>
            <a:endParaRPr lang="ru-RU" sz="4000" b="1" cap="none" spc="0" dirty="0">
              <a:ln w="11430">
                <a:solidFill>
                  <a:srgbClr val="FF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Freeform 9">
            <a:hlinkClick r:id="rId7" action="ppaction://hlinksldjump"/>
          </p:cNvPr>
          <p:cNvSpPr>
            <a:spLocks/>
          </p:cNvSpPr>
          <p:nvPr/>
        </p:nvSpPr>
        <p:spPr bwMode="auto">
          <a:xfrm rot="-3493456">
            <a:off x="4369060" y="4356771"/>
            <a:ext cx="1951117" cy="2262187"/>
          </a:xfrm>
          <a:custGeom>
            <a:avLst/>
            <a:gdLst>
              <a:gd name="T0" fmla="*/ 871974250 w 1016"/>
              <a:gd name="T1" fmla="*/ 73083721 h 1425"/>
              <a:gd name="T2" fmla="*/ 443547592 w 1016"/>
              <a:gd name="T3" fmla="*/ 226814034 h 1425"/>
              <a:gd name="T4" fmla="*/ 153730338 w 1016"/>
              <a:gd name="T5" fmla="*/ 362902395 h 1425"/>
              <a:gd name="T6" fmla="*/ 0 w 1016"/>
              <a:gd name="T7" fmla="*/ 498990855 h 1425"/>
              <a:gd name="T8" fmla="*/ 272176909 w 1016"/>
              <a:gd name="T9" fmla="*/ 892135206 h 1425"/>
              <a:gd name="T10" fmla="*/ 410786263 w 1016"/>
              <a:gd name="T11" fmla="*/ 1113908831 h 1425"/>
              <a:gd name="T12" fmla="*/ 289818792 w 1016"/>
              <a:gd name="T13" fmla="*/ 1678423910 h 1425"/>
              <a:gd name="T14" fmla="*/ 239415679 w 1016"/>
              <a:gd name="T15" fmla="*/ 1849794439 h 1425"/>
              <a:gd name="T16" fmla="*/ 85685317 w 1016"/>
              <a:gd name="T17" fmla="*/ 2147483647 h 1425"/>
              <a:gd name="T18" fmla="*/ 461189475 w 1016"/>
              <a:gd name="T19" fmla="*/ 2147483647 h 1425"/>
              <a:gd name="T20" fmla="*/ 955140180 w 1016"/>
              <a:gd name="T21" fmla="*/ 2147483647 h 1425"/>
              <a:gd name="T22" fmla="*/ 1025704538 w 1016"/>
              <a:gd name="T23" fmla="*/ 2147483647 h 1425"/>
              <a:gd name="T24" fmla="*/ 1179433238 w 1016"/>
              <a:gd name="T25" fmla="*/ 2147483647 h 1425"/>
              <a:gd name="T26" fmla="*/ 1844754725 w 1016"/>
              <a:gd name="T27" fmla="*/ 2147483647 h 1425"/>
              <a:gd name="T28" fmla="*/ 2066528422 w 1016"/>
              <a:gd name="T29" fmla="*/ 2147483647 h 1425"/>
              <a:gd name="T30" fmla="*/ 2147483647 w 1016"/>
              <a:gd name="T31" fmla="*/ 2147483647 h 1425"/>
              <a:gd name="T32" fmla="*/ 2147483647 w 1016"/>
              <a:gd name="T33" fmla="*/ 2147483647 h 1425"/>
              <a:gd name="T34" fmla="*/ 2147483647 w 1016"/>
              <a:gd name="T35" fmla="*/ 2147483647 h 1425"/>
              <a:gd name="T36" fmla="*/ 2147483647 w 1016"/>
              <a:gd name="T37" fmla="*/ 2147483647 h 1425"/>
              <a:gd name="T38" fmla="*/ 2147483647 w 1016"/>
              <a:gd name="T39" fmla="*/ 2003523089 h 1425"/>
              <a:gd name="T40" fmla="*/ 2147483647 w 1016"/>
              <a:gd name="T41" fmla="*/ 1764109174 h 1425"/>
              <a:gd name="T42" fmla="*/ 2147483647 w 1016"/>
              <a:gd name="T43" fmla="*/ 1592738249 h 1425"/>
              <a:gd name="T44" fmla="*/ 1980843130 w 1016"/>
              <a:gd name="T45" fmla="*/ 1285279360 h 1425"/>
              <a:gd name="T46" fmla="*/ 2099291239 w 1016"/>
              <a:gd name="T47" fmla="*/ 1149190999 h 1425"/>
              <a:gd name="T48" fmla="*/ 2134573418 w 1016"/>
              <a:gd name="T49" fmla="*/ 1096266954 h 1425"/>
              <a:gd name="T50" fmla="*/ 2066528422 w 1016"/>
              <a:gd name="T51" fmla="*/ 1063505735 h 1425"/>
              <a:gd name="T52" fmla="*/ 1741429138 w 1016"/>
              <a:gd name="T53" fmla="*/ 1045863857 h 1425"/>
              <a:gd name="T54" fmla="*/ 1605340336 w 1016"/>
              <a:gd name="T55" fmla="*/ 927417374 h 1425"/>
              <a:gd name="T56" fmla="*/ 1622980632 w 1016"/>
              <a:gd name="T57" fmla="*/ 841732110 h 1425"/>
              <a:gd name="T58" fmla="*/ 1673384142 w 1016"/>
              <a:gd name="T59" fmla="*/ 806449744 h 1425"/>
              <a:gd name="T60" fmla="*/ 1708666321 w 1016"/>
              <a:gd name="T61" fmla="*/ 688001673 h 1425"/>
              <a:gd name="T62" fmla="*/ 1622980632 w 1016"/>
              <a:gd name="T63" fmla="*/ 516631145 h 1425"/>
              <a:gd name="T64" fmla="*/ 1587698453 w 1016"/>
              <a:gd name="T65" fmla="*/ 466228048 h 1425"/>
              <a:gd name="T66" fmla="*/ 1383566639 w 1016"/>
              <a:gd name="T67" fmla="*/ 277217130 h 1425"/>
              <a:gd name="T68" fmla="*/ 940019246 w 1016"/>
              <a:gd name="T69" fmla="*/ 5040311 h 1425"/>
              <a:gd name="T70" fmla="*/ 871974250 w 1016"/>
              <a:gd name="T71" fmla="*/ 73083721 h 142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1016"/>
              <a:gd name="T109" fmla="*/ 0 h 1425"/>
              <a:gd name="T110" fmla="*/ 1016 w 1016"/>
              <a:gd name="T111" fmla="*/ 1425 h 142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1016" h="1425">
                <a:moveTo>
                  <a:pt x="346" y="29"/>
                </a:moveTo>
                <a:cubicBezTo>
                  <a:pt x="290" y="47"/>
                  <a:pt x="233" y="78"/>
                  <a:pt x="176" y="90"/>
                </a:cubicBezTo>
                <a:cubicBezTo>
                  <a:pt x="140" y="113"/>
                  <a:pt x="98" y="121"/>
                  <a:pt x="61" y="144"/>
                </a:cubicBezTo>
                <a:cubicBezTo>
                  <a:pt x="38" y="158"/>
                  <a:pt x="0" y="198"/>
                  <a:pt x="0" y="198"/>
                </a:cubicBezTo>
                <a:cubicBezTo>
                  <a:pt x="10" y="286"/>
                  <a:pt x="34" y="310"/>
                  <a:pt x="108" y="354"/>
                </a:cubicBezTo>
                <a:cubicBezTo>
                  <a:pt x="155" y="423"/>
                  <a:pt x="138" y="393"/>
                  <a:pt x="163" y="442"/>
                </a:cubicBezTo>
                <a:cubicBezTo>
                  <a:pt x="182" y="530"/>
                  <a:pt x="153" y="591"/>
                  <a:pt x="115" y="666"/>
                </a:cubicBezTo>
                <a:cubicBezTo>
                  <a:pt x="86" y="722"/>
                  <a:pt x="114" y="689"/>
                  <a:pt x="95" y="734"/>
                </a:cubicBezTo>
                <a:cubicBezTo>
                  <a:pt x="70" y="793"/>
                  <a:pt x="45" y="846"/>
                  <a:pt x="34" y="910"/>
                </a:cubicBezTo>
                <a:cubicBezTo>
                  <a:pt x="60" y="977"/>
                  <a:pt x="121" y="992"/>
                  <a:pt x="183" y="1018"/>
                </a:cubicBezTo>
                <a:cubicBezTo>
                  <a:pt x="259" y="1049"/>
                  <a:pt x="332" y="1075"/>
                  <a:pt x="379" y="1147"/>
                </a:cubicBezTo>
                <a:cubicBezTo>
                  <a:pt x="388" y="1181"/>
                  <a:pt x="387" y="1213"/>
                  <a:pt x="407" y="1242"/>
                </a:cubicBezTo>
                <a:cubicBezTo>
                  <a:pt x="416" y="1281"/>
                  <a:pt x="435" y="1301"/>
                  <a:pt x="468" y="1323"/>
                </a:cubicBezTo>
                <a:cubicBezTo>
                  <a:pt x="557" y="1383"/>
                  <a:pt x="625" y="1409"/>
                  <a:pt x="732" y="1425"/>
                </a:cubicBezTo>
                <a:cubicBezTo>
                  <a:pt x="766" y="1416"/>
                  <a:pt x="793" y="1414"/>
                  <a:pt x="820" y="1391"/>
                </a:cubicBezTo>
                <a:cubicBezTo>
                  <a:pt x="855" y="1360"/>
                  <a:pt x="864" y="1301"/>
                  <a:pt x="888" y="1262"/>
                </a:cubicBezTo>
                <a:cubicBezTo>
                  <a:pt x="892" y="1228"/>
                  <a:pt x="897" y="1195"/>
                  <a:pt x="901" y="1161"/>
                </a:cubicBezTo>
                <a:cubicBezTo>
                  <a:pt x="903" y="1143"/>
                  <a:pt x="908" y="1106"/>
                  <a:pt x="908" y="1106"/>
                </a:cubicBezTo>
                <a:cubicBezTo>
                  <a:pt x="904" y="1052"/>
                  <a:pt x="881" y="925"/>
                  <a:pt x="901" y="869"/>
                </a:cubicBezTo>
                <a:cubicBezTo>
                  <a:pt x="904" y="860"/>
                  <a:pt x="963" y="803"/>
                  <a:pt x="976" y="795"/>
                </a:cubicBezTo>
                <a:cubicBezTo>
                  <a:pt x="999" y="765"/>
                  <a:pt x="1008" y="736"/>
                  <a:pt x="1016" y="700"/>
                </a:cubicBezTo>
                <a:cubicBezTo>
                  <a:pt x="997" y="670"/>
                  <a:pt x="969" y="641"/>
                  <a:pt x="935" y="632"/>
                </a:cubicBezTo>
                <a:cubicBezTo>
                  <a:pt x="888" y="585"/>
                  <a:pt x="826" y="567"/>
                  <a:pt x="786" y="510"/>
                </a:cubicBezTo>
                <a:cubicBezTo>
                  <a:pt x="794" y="478"/>
                  <a:pt x="802" y="467"/>
                  <a:pt x="833" y="456"/>
                </a:cubicBezTo>
                <a:cubicBezTo>
                  <a:pt x="838" y="449"/>
                  <a:pt x="850" y="443"/>
                  <a:pt x="847" y="435"/>
                </a:cubicBezTo>
                <a:cubicBezTo>
                  <a:pt x="843" y="426"/>
                  <a:pt x="830" y="423"/>
                  <a:pt x="820" y="422"/>
                </a:cubicBezTo>
                <a:cubicBezTo>
                  <a:pt x="777" y="417"/>
                  <a:pt x="734" y="417"/>
                  <a:pt x="691" y="415"/>
                </a:cubicBezTo>
                <a:cubicBezTo>
                  <a:pt x="663" y="405"/>
                  <a:pt x="647" y="396"/>
                  <a:pt x="637" y="368"/>
                </a:cubicBezTo>
                <a:cubicBezTo>
                  <a:pt x="639" y="357"/>
                  <a:pt x="638" y="344"/>
                  <a:pt x="644" y="334"/>
                </a:cubicBezTo>
                <a:cubicBezTo>
                  <a:pt x="648" y="327"/>
                  <a:pt x="660" y="327"/>
                  <a:pt x="664" y="320"/>
                </a:cubicBezTo>
                <a:cubicBezTo>
                  <a:pt x="673" y="306"/>
                  <a:pt x="673" y="288"/>
                  <a:pt x="678" y="273"/>
                </a:cubicBezTo>
                <a:cubicBezTo>
                  <a:pt x="667" y="231"/>
                  <a:pt x="676" y="252"/>
                  <a:pt x="644" y="205"/>
                </a:cubicBezTo>
                <a:cubicBezTo>
                  <a:pt x="639" y="198"/>
                  <a:pt x="630" y="185"/>
                  <a:pt x="630" y="185"/>
                </a:cubicBezTo>
                <a:cubicBezTo>
                  <a:pt x="618" y="149"/>
                  <a:pt x="579" y="133"/>
                  <a:pt x="549" y="110"/>
                </a:cubicBezTo>
                <a:cubicBezTo>
                  <a:pt x="495" y="69"/>
                  <a:pt x="440" y="19"/>
                  <a:pt x="373" y="2"/>
                </a:cubicBezTo>
                <a:cubicBezTo>
                  <a:pt x="340" y="11"/>
                  <a:pt x="346" y="0"/>
                  <a:pt x="346" y="29"/>
                </a:cubicBezTo>
                <a:close/>
              </a:path>
            </a:pathLst>
          </a:custGeom>
          <a:gradFill rotWithShape="1">
            <a:gsLst>
              <a:gs pos="0">
                <a:srgbClr val="E3C1BB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AutoShape 18"/>
          <p:cNvSpPr>
            <a:spLocks noChangeArrowheads="1"/>
          </p:cNvSpPr>
          <p:nvPr/>
        </p:nvSpPr>
        <p:spPr bwMode="auto">
          <a:xfrm rot="7726594">
            <a:off x="7469049" y="3920195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 rot="8203187">
            <a:off x="6980229" y="4441972"/>
            <a:ext cx="504825" cy="215900"/>
          </a:xfrm>
          <a:prstGeom prst="rightArrow">
            <a:avLst>
              <a:gd name="adj1" fmla="val 50000"/>
              <a:gd name="adj2" fmla="val 5845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328739" y="5005469"/>
            <a:ext cx="172890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dirty="0"/>
              <a:t>остров </a:t>
            </a:r>
          </a:p>
          <a:p>
            <a:pPr algn="ctr">
              <a:spcBef>
                <a:spcPts val="0"/>
              </a:spcBef>
            </a:pPr>
            <a:r>
              <a:rPr lang="ru-RU" dirty="0" smtClean="0"/>
              <a:t>«Практика»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930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Картинка 19 из 20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1557338"/>
            <a:ext cx="149860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914526" y="935038"/>
            <a:ext cx="5832475" cy="1754326"/>
          </a:xfrm>
          <a:prstGeom prst="rect">
            <a:avLst/>
          </a:prstGeom>
          <a:solidFill>
            <a:schemeClr val="bg1"/>
          </a:solidFill>
          <a:ln w="9525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 smtClean="0">
                <a:solidFill>
                  <a:srgbClr val="9900FF"/>
                </a:solidFill>
                <a:latin typeface="Times New Roman" pitchFamily="18" charset="0"/>
              </a:rPr>
              <a:t>состоят </a:t>
            </a:r>
            <a:r>
              <a:rPr lang="ru-RU" sz="3600" b="1" dirty="0">
                <a:solidFill>
                  <a:srgbClr val="9900FF"/>
                </a:solidFill>
                <a:latin typeface="Times New Roman" pitchFamily="18" charset="0"/>
              </a:rPr>
              <a:t>из команд, которые выполняются последовательно</a:t>
            </a:r>
            <a:r>
              <a:rPr lang="ru-RU" sz="2400" b="1" dirty="0">
                <a:solidFill>
                  <a:srgbClr val="99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485" name="TextBox 6"/>
          <p:cNvSpPr txBox="1">
            <a:spLocks noChangeArrowheads="1"/>
          </p:cNvSpPr>
          <p:nvPr/>
        </p:nvSpPr>
        <p:spPr bwMode="auto">
          <a:xfrm>
            <a:off x="900113" y="11857"/>
            <a:ext cx="741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Линейные алгоритмы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98423485"/>
              </p:ext>
            </p:extLst>
          </p:nvPr>
        </p:nvGraphicFramePr>
        <p:xfrm>
          <a:off x="198586" y="3243263"/>
          <a:ext cx="8837909" cy="3426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3573463"/>
            <a:ext cx="3167063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53419" y="1163934"/>
            <a:ext cx="3786188" cy="5258307"/>
            <a:chOff x="1637" y="607"/>
            <a:chExt cx="2385" cy="3044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1509" name="AutoShape 5"/>
            <p:cNvSpPr>
              <a:spLocks noChangeArrowheads="1"/>
            </p:cNvSpPr>
            <p:nvPr/>
          </p:nvSpPr>
          <p:spPr bwMode="auto">
            <a:xfrm>
              <a:off x="2065" y="607"/>
              <a:ext cx="1448" cy="461"/>
            </a:xfrm>
            <a:prstGeom prst="flowChartTerminator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2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начало</a:t>
              </a:r>
            </a:p>
          </p:txBody>
        </p:sp>
        <p:sp>
          <p:nvSpPr>
            <p:cNvPr id="21510" name="AutoShape 6"/>
            <p:cNvSpPr>
              <a:spLocks noChangeArrowheads="1"/>
            </p:cNvSpPr>
            <p:nvPr/>
          </p:nvSpPr>
          <p:spPr bwMode="auto">
            <a:xfrm>
              <a:off x="1637" y="1260"/>
              <a:ext cx="2385" cy="350"/>
            </a:xfrm>
            <a:prstGeom prst="flowChartProcess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solidFill>
                    <a:schemeClr val="bg1"/>
                  </a:solidFill>
                </a:rPr>
                <a:t>Выкопать в земле ямку</a:t>
              </a:r>
            </a:p>
          </p:txBody>
        </p:sp>
        <p:sp>
          <p:nvSpPr>
            <p:cNvPr id="21513" name="AutoShape 9"/>
            <p:cNvSpPr>
              <a:spLocks noChangeArrowheads="1"/>
            </p:cNvSpPr>
            <p:nvPr/>
          </p:nvSpPr>
          <p:spPr bwMode="auto">
            <a:xfrm>
              <a:off x="2092" y="3210"/>
              <a:ext cx="1302" cy="441"/>
            </a:xfrm>
            <a:prstGeom prst="flowChartTerminator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32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конец</a:t>
              </a:r>
            </a:p>
          </p:txBody>
        </p:sp>
        <p:sp>
          <p:nvSpPr>
            <p:cNvPr id="21515" name="AutoShape 11"/>
            <p:cNvSpPr>
              <a:spLocks noChangeArrowheads="1"/>
            </p:cNvSpPr>
            <p:nvPr/>
          </p:nvSpPr>
          <p:spPr bwMode="auto">
            <a:xfrm>
              <a:off x="2683" y="1068"/>
              <a:ext cx="135" cy="192"/>
            </a:xfrm>
            <a:prstGeom prst="downArrow">
              <a:avLst>
                <a:gd name="adj1" fmla="val 50000"/>
                <a:gd name="adj2" fmla="val 84211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1508" name="TextBox 12"/>
          <p:cNvSpPr txBox="1">
            <a:spLocks noChangeArrowheads="1"/>
          </p:cNvSpPr>
          <p:nvPr/>
        </p:nvSpPr>
        <p:spPr bwMode="auto">
          <a:xfrm>
            <a:off x="973400" y="0"/>
            <a:ext cx="813593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i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Линейный алгоритм</a:t>
            </a:r>
          </a:p>
        </p:txBody>
      </p:sp>
      <p:sp>
        <p:nvSpPr>
          <p:cNvPr id="13" name="AutoShape 6"/>
          <p:cNvSpPr>
            <a:spLocks noChangeArrowheads="1"/>
          </p:cNvSpPr>
          <p:nvPr/>
        </p:nvSpPr>
        <p:spPr bwMode="auto">
          <a:xfrm>
            <a:off x="322637" y="3190229"/>
            <a:ext cx="3816970" cy="5096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Опустить в ямку саженец</a:t>
            </a:r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0" y="4007346"/>
            <a:ext cx="4536281" cy="47282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Закопать ямку с саженцем землёй</a:t>
            </a: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auto">
          <a:xfrm>
            <a:off x="322637" y="4771584"/>
            <a:ext cx="3800995" cy="590275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Полить саженец водой</a:t>
            </a:r>
          </a:p>
        </p:txBody>
      </p:sp>
      <p:sp>
        <p:nvSpPr>
          <p:cNvPr id="22" name="AutoShape 11"/>
          <p:cNvSpPr>
            <a:spLocks noChangeArrowheads="1"/>
          </p:cNvSpPr>
          <p:nvPr/>
        </p:nvSpPr>
        <p:spPr bwMode="auto">
          <a:xfrm>
            <a:off x="2049862" y="2903396"/>
            <a:ext cx="214313" cy="304800"/>
          </a:xfrm>
          <a:prstGeom prst="downArrow">
            <a:avLst>
              <a:gd name="adj1" fmla="val 50000"/>
              <a:gd name="adj2" fmla="val 842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AutoShape 11"/>
          <p:cNvSpPr>
            <a:spLocks noChangeArrowheads="1"/>
          </p:cNvSpPr>
          <p:nvPr/>
        </p:nvSpPr>
        <p:spPr bwMode="auto">
          <a:xfrm>
            <a:off x="2049863" y="3702546"/>
            <a:ext cx="214313" cy="304800"/>
          </a:xfrm>
          <a:prstGeom prst="downArrow">
            <a:avLst>
              <a:gd name="adj1" fmla="val 50000"/>
              <a:gd name="adj2" fmla="val 842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" name="AutoShape 11"/>
          <p:cNvSpPr>
            <a:spLocks noChangeArrowheads="1"/>
          </p:cNvSpPr>
          <p:nvPr/>
        </p:nvSpPr>
        <p:spPr bwMode="auto">
          <a:xfrm>
            <a:off x="2002111" y="4486277"/>
            <a:ext cx="214313" cy="304800"/>
          </a:xfrm>
          <a:prstGeom prst="downArrow">
            <a:avLst>
              <a:gd name="adj1" fmla="val 50000"/>
              <a:gd name="adj2" fmla="val 842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AutoShape 11"/>
          <p:cNvSpPr>
            <a:spLocks noChangeArrowheads="1"/>
          </p:cNvSpPr>
          <p:nvPr/>
        </p:nvSpPr>
        <p:spPr bwMode="auto">
          <a:xfrm>
            <a:off x="2021683" y="5355643"/>
            <a:ext cx="214313" cy="304800"/>
          </a:xfrm>
          <a:prstGeom prst="downArrow">
            <a:avLst>
              <a:gd name="adj1" fmla="val 50000"/>
              <a:gd name="adj2" fmla="val 842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2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простые шаблоны (8)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простые шаблоны (8)</Template>
  <TotalTime>1457</TotalTime>
  <Words>845</Words>
  <Application>Microsoft Office PowerPoint</Application>
  <PresentationFormat>Экран (4:3)</PresentationFormat>
  <Paragraphs>203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простые шаблоны (8)</vt:lpstr>
      <vt:lpstr>Путешествие в страну Алгоритмы</vt:lpstr>
      <vt:lpstr>Цели урока: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Физкультминутка</vt:lpstr>
      <vt:lpstr>Презентация PowerPoint</vt:lpstr>
      <vt:lpstr>Вам предлагается из перепутанных частей составить правильный алгоритм.</vt:lpstr>
      <vt:lpstr>Вам предлагается из перепутанных частей составить правильный алгоритм.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– путешествие:  Алгоритм.  Линейный алгоритм.</dc:title>
  <dc:creator>Admin</dc:creator>
  <cp:lastModifiedBy>Виктор</cp:lastModifiedBy>
  <cp:revision>89</cp:revision>
  <dcterms:created xsi:type="dcterms:W3CDTF">2012-04-17T05:06:56Z</dcterms:created>
  <dcterms:modified xsi:type="dcterms:W3CDTF">2015-10-28T14:49:18Z</dcterms:modified>
</cp:coreProperties>
</file>