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620688"/>
            <a:ext cx="734481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Вытоптова Татьяна Александровна, </a:t>
            </a:r>
            <a:endParaRPr lang="ru-RU" b="1" dirty="0" smtClean="0"/>
          </a:p>
          <a:p>
            <a:pPr algn="ctr"/>
            <a:r>
              <a:rPr lang="ru-RU" b="1" dirty="0" smtClean="0"/>
              <a:t>КГКОУ </a:t>
            </a:r>
            <a:r>
              <a:rPr lang="ru-RU" b="1" dirty="0" smtClean="0"/>
              <a:t>«Вечерняя (сменная) общеобразовательная школа №2», </a:t>
            </a:r>
            <a:endParaRPr lang="ru-RU" b="1" dirty="0" smtClean="0"/>
          </a:p>
          <a:p>
            <a:pPr algn="ctr"/>
            <a:r>
              <a:rPr lang="ru-RU" b="1" dirty="0" smtClean="0"/>
              <a:t>с</a:t>
            </a:r>
            <a:r>
              <a:rPr lang="ru-RU" b="1" dirty="0" smtClean="0"/>
              <a:t>. Шипуново Алтайского края</a:t>
            </a:r>
            <a:r>
              <a:rPr lang="ru-RU" b="1" dirty="0" smtClean="0"/>
              <a:t>,</a:t>
            </a:r>
          </a:p>
          <a:p>
            <a:pPr algn="ctr"/>
            <a:r>
              <a:rPr lang="ru-RU" b="1" dirty="0" smtClean="0"/>
              <a:t> </a:t>
            </a:r>
            <a:r>
              <a:rPr lang="ru-RU" b="1" dirty="0" smtClean="0"/>
              <a:t>учитель физики.</a:t>
            </a:r>
          </a:p>
          <a:p>
            <a:pPr algn="just"/>
            <a:endParaRPr lang="ru-RU" dirty="0" smtClean="0"/>
          </a:p>
          <a:p>
            <a:pPr algn="ctr"/>
            <a:r>
              <a:rPr lang="ru-RU" b="1" dirty="0" smtClean="0"/>
              <a:t>Тематический </a:t>
            </a:r>
            <a:r>
              <a:rPr lang="ru-RU" b="1" dirty="0" smtClean="0"/>
              <a:t>контроль по теме «Строение вещества». Физика 7 класс.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Аннотация к тесту</a:t>
            </a:r>
          </a:p>
          <a:p>
            <a:pPr algn="just"/>
            <a:r>
              <a:rPr lang="ru-RU" sz="1600" dirty="0" smtClean="0"/>
              <a:t>Тематический тест по физике для текущего контроля. Тест состоит из 10 вопросов, на каждый вопрос предлагается 5-6 ответов, из которых учащемуся нужно выбрать один правильный. Для этого учащемуся необходимо щелкнуть левой кнопкой мыши на желтый квадрат выбранного ответа, справа появится слово «да» или «нет».</a:t>
            </a:r>
          </a:p>
          <a:p>
            <a:pPr algn="just"/>
            <a:r>
              <a:rPr lang="ru-RU" sz="1600" dirty="0" smtClean="0"/>
              <a:t>На выполнение теста отводится 15-20 минут.</a:t>
            </a:r>
          </a:p>
          <a:p>
            <a:pPr algn="just"/>
            <a:r>
              <a:rPr lang="ru-RU" sz="1600" dirty="0" smtClean="0"/>
              <a:t>Критерий оценивания:</a:t>
            </a:r>
          </a:p>
          <a:p>
            <a:pPr algn="just"/>
            <a:r>
              <a:rPr lang="ru-RU" sz="1600" dirty="0" smtClean="0"/>
              <a:t>Число правильных ответов:       Оценка в баллах:</a:t>
            </a:r>
          </a:p>
          <a:p>
            <a:pPr algn="just"/>
            <a:r>
              <a:rPr lang="ru-RU" sz="1600" dirty="0" smtClean="0"/>
              <a:t>                                           0-2               1</a:t>
            </a:r>
          </a:p>
          <a:p>
            <a:pPr algn="just"/>
            <a:r>
              <a:rPr lang="ru-RU" sz="1600" dirty="0" smtClean="0"/>
              <a:t>                                           3-4               2</a:t>
            </a:r>
          </a:p>
          <a:p>
            <a:pPr algn="just"/>
            <a:r>
              <a:rPr lang="ru-RU" sz="1600" dirty="0" smtClean="0"/>
              <a:t>                                           5-6               3</a:t>
            </a:r>
          </a:p>
          <a:p>
            <a:pPr algn="just"/>
            <a:r>
              <a:rPr lang="ru-RU" sz="1600" dirty="0" smtClean="0"/>
              <a:t>                                           7-8               4</a:t>
            </a:r>
          </a:p>
          <a:p>
            <a:pPr algn="just"/>
            <a:r>
              <a:rPr lang="ru-RU" sz="1600" dirty="0" smtClean="0"/>
              <a:t>                                           9-10             5</a:t>
            </a:r>
          </a:p>
          <a:p>
            <a:pPr algn="just"/>
            <a:r>
              <a:rPr lang="ru-RU" sz="1600" dirty="0" smtClean="0"/>
              <a:t>При составлении теста использовалась литература: </a:t>
            </a:r>
            <a:r>
              <a:rPr lang="ru-RU" sz="1600" dirty="0" err="1" smtClean="0"/>
              <a:t>Кабардин</a:t>
            </a:r>
            <a:r>
              <a:rPr lang="ru-RU" sz="1600" dirty="0" smtClean="0"/>
              <a:t> О.Ф., Орлов В.А. Физика. Тесты 7-9 классы: Учебно-методическое пособие.</a:t>
            </a:r>
          </a:p>
          <a:p>
            <a:pPr algn="just"/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607995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 Каким способом можно увеличить скорость беспорядочного движения молекул воздуха, находящихся внутри мяча?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Бросить мяч с большой скоростью.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Нагреть мяч.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1.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или 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Ни 1, ни 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Скорость беспорядочного движения молекул нельзя изменить никаким способом.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3068960"/>
            <a:ext cx="648072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2132856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3933056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4725144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5517232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544615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 В стакан с водой упала капля краски. Через некоторое время вся вода оказалась окрашенной. Какое явление было причиной распространения молекул краски по всему объему воды? Температура воды в стакане была всюду одинаковой.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Испарение.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Конденсация.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Диффузия.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Конвекция.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Все четыре явления, перечисленные в ответах 1-4.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3789040"/>
            <a:ext cx="648072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1988840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2852936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4581128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5373216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908720"/>
          <a:ext cx="6048672" cy="4752527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 В веществе молекулы непрерывно движутся и сталкиваются друг с другом. Как вы думаете, «изнашиваются» ли молекулы от этих ударов, изменяются ли со временем размеры и форма молекул, уменьшается ли со временем их масса?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Молекулы со временем не изменяются.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 временем масса молекул уменьшается, но очень мало.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Размеры молекул практически не изменяются, но их форма приближается к шарообразной.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Изменяется и форма, и масса молекул.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2492896"/>
            <a:ext cx="648072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3356992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588224" y="5373216"/>
            <a:ext cx="2232248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4221088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5013176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869160"/>
            <a:ext cx="3024336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Тест 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06896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Физика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7 класс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5733256"/>
            <a:ext cx="61132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Строение вещества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260648"/>
          <a:ext cx="6048672" cy="6259776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988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Какие из перечисленных ниже явлений  послужили основой для предположения об атомном строении вещества?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Испарение жидкостей.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Распространение запахов.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Свободное падение тел.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1.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и 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и 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и 3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4653136"/>
            <a:ext cx="648072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2708920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3356992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4005064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5301208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8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5949280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04665"/>
          <a:ext cx="6048672" cy="6148251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9484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Какая из трех частиц входит в состав двух других из перечисленных ниже?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Атом.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Молекула.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Электрон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и3.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Ни одна из трех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4293096"/>
            <a:ext cx="576064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2492896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3429000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5085184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5877272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692696"/>
          <a:ext cx="6048672" cy="4752527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Чем объясняется броуновское движение мелких твердых частиц в жидкости?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Случайными толчками молекул жидкости, участвующих в хаотическом тепловом движении.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Действием конвекционных потоков в жидкости.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Действием сил притяжения и отталкивания между броуновскими частицами.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Движение броуновских частиц пока не объяснено наукой.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204864"/>
            <a:ext cx="648072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005064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140968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797152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908720"/>
          <a:ext cx="6048672" cy="5048551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20875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Имеются металлический шарик и металлическое кольцо с диаметром отверстия, точно равным диаметру шара. При одинаковой температуре шара и кольца шар с трудом проходит через отверстие в кольце. Каким опытом, используя эти предметы, можно доказать способность твердых тел к расширению при нагревании?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4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Нагреть кольцо, отверстие сузится и шар не сможет пройти через него.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78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Нагреть шар, он расширится и не сможет пройти через кольцо.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78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Нагреть шар и кольцо, шар расширится, кольцо сузится и шар не сможет пройти через кольцо.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4149080"/>
            <a:ext cx="648072" cy="576064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5229200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3284984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260648"/>
          <a:ext cx="6120680" cy="6336703"/>
        </p:xfrm>
        <a:graphic>
          <a:graphicData uri="http://schemas.openxmlformats.org/drawingml/2006/table">
            <a:tbl>
              <a:tblPr/>
              <a:tblGrid>
                <a:gridCol w="1026003"/>
                <a:gridCol w="5094677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Что состоит из атомов?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Вода.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Воздух.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Звук.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1.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и 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 и 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и 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365104"/>
            <a:ext cx="648072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73016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772816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157192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949280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764704"/>
          <a:ext cx="6048672" cy="5544615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Что такое самая маленькая частица воды?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Маленькая капля.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Маленький шарик.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Молекула.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Атом.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77072"/>
            <a:ext cx="648072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348880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140968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869160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661248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620688"/>
          <a:ext cx="6048672" cy="5544615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 Воздух состоит из молекул различных газов, движущихся беспорядочно. Что обычно происходит при столкновении этих молекул?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Соединение молекул.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Разрушение молекул.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Превращение одних молекул в другие.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Изменение скорости и направления движения молекул.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происходит никаких изменений.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25144"/>
            <a:ext cx="648072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132856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068960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933056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517232"/>
            <a:ext cx="611560" cy="504056"/>
          </a:xfrm>
          <a:prstGeom prst="actionButtonBlank">
            <a:avLst/>
          </a:prstGeom>
          <a:solidFill>
            <a:srgbClr val="E2AC00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734</Words>
  <Application>Microsoft Office PowerPoint</Application>
  <PresentationFormat>Экран (4:3)</PresentationFormat>
  <Paragraphs>162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Тест 1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ComWiz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1</dc:title>
  <dc:creator>Вытоптова Т.А.</dc:creator>
  <cp:lastModifiedBy>1</cp:lastModifiedBy>
  <cp:revision>47</cp:revision>
  <dcterms:created xsi:type="dcterms:W3CDTF">2014-01-03T10:21:51Z</dcterms:created>
  <dcterms:modified xsi:type="dcterms:W3CDTF">2015-11-24T15:08:35Z</dcterms:modified>
</cp:coreProperties>
</file>