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1FF22-D1A6-4772-AA4E-9FA88F81F99E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899592" y="335846"/>
            <a:ext cx="734481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dirty="0" smtClean="0"/>
              <a:t>Вытоптова Татьяна Александровна, КГКОУ «Вечерняя (сменная) общеобразовательная школа №2», с. Шипуново Алтайского края, учитель физики.</a:t>
            </a:r>
          </a:p>
          <a:p>
            <a:pPr algn="just"/>
            <a:r>
              <a:rPr lang="ru-RU" dirty="0" smtClean="0"/>
              <a:t>Тематический контроль по теме «Масса. Вес. </a:t>
            </a:r>
            <a:r>
              <a:rPr lang="ru-RU" dirty="0" smtClean="0"/>
              <a:t>Давление</a:t>
            </a:r>
            <a:r>
              <a:rPr lang="ru-RU" dirty="0" smtClean="0"/>
              <a:t>». Физика 7 класс.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Аннотация к тесту</a:t>
            </a:r>
          </a:p>
          <a:p>
            <a:pPr algn="just"/>
            <a:r>
              <a:rPr lang="ru-RU" dirty="0" smtClean="0"/>
              <a:t>Тематический тест по физике для текущего контроля. Тест состоит из 10 вопросов, на каждый вопрос предлагается 5-6 ответов, из которых учащемуся нужно выбрать один правильный. Для этого учащемуся необходимо щелкнуть левой кнопкой мыши на желтый квадрат выбранного ответа, справа появится слово «да» или «нет».</a:t>
            </a:r>
          </a:p>
          <a:p>
            <a:pPr algn="just"/>
            <a:r>
              <a:rPr lang="ru-RU" dirty="0" smtClean="0"/>
              <a:t>На выполнение теста отводится 15-20 минут.</a:t>
            </a:r>
          </a:p>
          <a:p>
            <a:pPr algn="just"/>
            <a:r>
              <a:rPr lang="ru-RU" dirty="0" smtClean="0"/>
              <a:t>Критерий оценивания:</a:t>
            </a:r>
          </a:p>
          <a:p>
            <a:pPr algn="just"/>
            <a:r>
              <a:rPr lang="ru-RU" dirty="0" smtClean="0"/>
              <a:t>Число правильных ответов:       Оценка в баллах:</a:t>
            </a:r>
          </a:p>
          <a:p>
            <a:pPr algn="just"/>
            <a:r>
              <a:rPr lang="ru-RU" dirty="0" smtClean="0"/>
              <a:t>                                           0-2               1</a:t>
            </a:r>
          </a:p>
          <a:p>
            <a:pPr algn="just"/>
            <a:r>
              <a:rPr lang="ru-RU" dirty="0" smtClean="0"/>
              <a:t>                                           3-4               2</a:t>
            </a:r>
          </a:p>
          <a:p>
            <a:pPr algn="just"/>
            <a:r>
              <a:rPr lang="ru-RU" dirty="0" smtClean="0"/>
              <a:t>                                           5-6               3</a:t>
            </a:r>
          </a:p>
          <a:p>
            <a:pPr algn="just"/>
            <a:r>
              <a:rPr lang="ru-RU" dirty="0" smtClean="0"/>
              <a:t>                                           7-8               4</a:t>
            </a:r>
          </a:p>
          <a:p>
            <a:pPr algn="just"/>
            <a:r>
              <a:rPr lang="ru-RU" dirty="0" smtClean="0"/>
              <a:t>                                           9-10             5</a:t>
            </a:r>
          </a:p>
          <a:p>
            <a:pPr algn="just"/>
            <a:r>
              <a:rPr lang="ru-RU" dirty="0" smtClean="0"/>
              <a:t>При составлении теста использовалась литература: </a:t>
            </a:r>
            <a:r>
              <a:rPr lang="ru-RU" dirty="0" err="1" smtClean="0"/>
              <a:t>Кабардин</a:t>
            </a:r>
            <a:r>
              <a:rPr lang="ru-RU" dirty="0" smtClean="0"/>
              <a:t> О.Ф., Орлов В.А. Физика. Тесты 7-9 классы: Учебно-методическое пособие.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616624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2241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 Тело весом 6 Н плавает на поверхности жидкости, объем вытесненной жидкости равен 1/3 объема тела. Каково значение силы Архимеда и куда она направлена?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Н, вверх.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Н, вверх.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Н, вверх.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Н, вниз.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Н, вниз.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Н, вверх.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589240"/>
            <a:ext cx="576064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429000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149080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869160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544615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 Человек находится в воде. Как изменится сила Архимеда, действующая на человека при вдохе?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Уменьшается.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Увеличивается.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изменяется.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пресной воде увеличивается, в соленой уменьшается.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пресной воде уменьшается, в соленой увеличивается.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2852936"/>
            <a:ext cx="576064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1988840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371703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4581128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95536" y="5373216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908720"/>
          <a:ext cx="6048672" cy="4752527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 Если на весах сначала взвесить резиновый шар без воздуха, затем надуть шар и снова взвесить, то какой будет разность показаний весов?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Равна весу воздуха в шаре.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Больше веса воздуха в шаре.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Меньше веса воздуха в шаре.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Равен нулю.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21088"/>
            <a:ext cx="576064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35699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588224" y="5373216"/>
            <a:ext cx="2232248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420888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13176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869160"/>
            <a:ext cx="3024336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Тест 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06896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Физика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7 класс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85000" y="5733256"/>
            <a:ext cx="70466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Масса. Вес. Давление.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626768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9442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Как называется единица массы в Международной системе (СИ)?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Грамм.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Килограмм.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Ньютон.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Паскаль.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Джоуль.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356992"/>
            <a:ext cx="576064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7707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51723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476672"/>
          <a:ext cx="6048672" cy="5644196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7886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 Каков вес тела массой 1 кг?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46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ньютон.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32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паскаль.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32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ньютон.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7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0.1 ньютон.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7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джоуль.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4005064"/>
            <a:ext cx="576064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2420888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3212976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479715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539552" y="551723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692696"/>
          <a:ext cx="6048672" cy="5544615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Книга массой 0.5 кг лежит на столе. Размеры книги 20 см *25 см. Какое примерно давление оказывает книга на стол?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 Па.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2500 Па.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Па.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0.001 Па.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Па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589240"/>
            <a:ext cx="576064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005064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204864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068960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797152"/>
            <a:ext cx="576064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908720"/>
          <a:ext cx="6048672" cy="5544616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47856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 Какое давление оказывает на пол человек массой 80 кг с рюкзаком весом 100 Н на плечах? Площадь двух подошв его ботинок 600 см² (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g=1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м/с²).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1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15000 Па.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3000 Па.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1.5 Па.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2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0.3 Па.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1500 Па.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2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0.9 Па.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1" y="2492896"/>
            <a:ext cx="576064" cy="512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789040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140968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509120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15719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87727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1" grpId="0" animBg="1"/>
      <p:bldP spid="14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260648"/>
          <a:ext cx="6120680" cy="6336703"/>
        </p:xfrm>
        <a:graphic>
          <a:graphicData uri="http://schemas.openxmlformats.org/drawingml/2006/table">
            <a:tbl>
              <a:tblPr/>
              <a:tblGrid>
                <a:gridCol w="1026003"/>
                <a:gridCol w="5094677"/>
              </a:tblGrid>
              <a:tr h="1344796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Каково давление жидкости плотностью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глубине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дно сосуда.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боковую стенку.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Вверх.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 и 3 –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 и 3 –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pgh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и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–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; 3 – 0.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и 2 –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pgh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; 3 - 0.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–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; 2 и 3 – 0.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–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pgh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; 2 и 3 – 0.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576064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73016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365104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772816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15719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949280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764704"/>
          <a:ext cx="6048672" cy="5544615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Какую примерно силу нужно приложить к малому поршню гидравлического подъемника для подъема автомобиля массой 1000 кг, если площадь малого поршня 10 см², площадь большого поршня 0.1 м²?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кг.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кг.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Н.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10000 000 Н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869160"/>
            <a:ext cx="576064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05064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140968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27687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661248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620688"/>
          <a:ext cx="6048672" cy="5904656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1521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 Тело весом 10 Н полностью погружено в жидкость. Вес вытесненной жидкости 2 Н. каково значение силы Архимеда и куда она направлена?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Н, вверх.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Н, вверх.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Н, вниз.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Н, вверх.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Н, вниз.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Н, вверх.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93096"/>
            <a:ext cx="576064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85184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877272"/>
            <a:ext cx="611560" cy="504056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701</Words>
  <Application>Microsoft Office PowerPoint</Application>
  <PresentationFormat>Экран (4:3)</PresentationFormat>
  <Paragraphs>160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Тест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ComWiz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1</dc:title>
  <dc:creator>Вытоптова Т.А.</dc:creator>
  <cp:lastModifiedBy>1</cp:lastModifiedBy>
  <cp:revision>67</cp:revision>
  <dcterms:created xsi:type="dcterms:W3CDTF">2014-01-03T10:21:51Z</dcterms:created>
  <dcterms:modified xsi:type="dcterms:W3CDTF">2015-11-25T12:35:44Z</dcterms:modified>
</cp:coreProperties>
</file>