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99592" y="335846"/>
            <a:ext cx="734481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Вытоптова Татьяна Александровна, КГКОУ «Вечерняя (сменная) общеобразовательная школа №2», с. Шипуново Алтайского края, учитель физики.</a:t>
            </a:r>
          </a:p>
          <a:p>
            <a:pPr algn="just"/>
            <a:r>
              <a:rPr lang="ru-RU" dirty="0" smtClean="0"/>
              <a:t>Тематический контроль по теме </a:t>
            </a:r>
            <a:r>
              <a:rPr lang="ru-RU" dirty="0" smtClean="0"/>
              <a:t>«Работа. </a:t>
            </a:r>
            <a:r>
              <a:rPr lang="ru-RU" smtClean="0"/>
              <a:t>М</a:t>
            </a:r>
            <a:r>
              <a:rPr lang="ru-RU" smtClean="0"/>
              <a:t>ощность</a:t>
            </a:r>
            <a:r>
              <a:rPr lang="ru-RU" dirty="0" smtClean="0"/>
              <a:t>». </a:t>
            </a:r>
            <a:r>
              <a:rPr lang="ru-RU" dirty="0" smtClean="0"/>
              <a:t>Физика 7 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dirty="0" smtClean="0"/>
              <a:t>На выполнение теста отводится 15-20 минут.</a:t>
            </a:r>
          </a:p>
          <a:p>
            <a:pPr algn="just"/>
            <a:r>
              <a:rPr lang="ru-RU" dirty="0" smtClean="0"/>
              <a:t>Критерий оценивания:</a:t>
            </a:r>
          </a:p>
          <a:p>
            <a:pPr algn="just"/>
            <a:r>
              <a:rPr lang="ru-RU" dirty="0" smtClean="0"/>
              <a:t>Число правильных ответов:       Оценка в баллах:</a:t>
            </a:r>
          </a:p>
          <a:p>
            <a:pPr algn="just"/>
            <a:r>
              <a:rPr lang="ru-RU" dirty="0" smtClean="0"/>
              <a:t>                                           0-2               1</a:t>
            </a:r>
          </a:p>
          <a:p>
            <a:pPr algn="just"/>
            <a:r>
              <a:rPr lang="ru-RU" dirty="0" smtClean="0"/>
              <a:t>                                           3-4               2</a:t>
            </a:r>
          </a:p>
          <a:p>
            <a:pPr algn="just"/>
            <a:r>
              <a:rPr lang="ru-RU" dirty="0" smtClean="0"/>
              <a:t>                                           5-6               3</a:t>
            </a:r>
          </a:p>
          <a:p>
            <a:pPr algn="just"/>
            <a:r>
              <a:rPr lang="ru-RU" dirty="0" smtClean="0"/>
              <a:t>                                           7-8               4</a:t>
            </a:r>
          </a:p>
          <a:p>
            <a:pPr algn="just"/>
            <a:r>
              <a:rPr lang="ru-RU" dirty="0" smtClean="0"/>
              <a:t>                                           9-10             5</a:t>
            </a:r>
          </a:p>
          <a:p>
            <a:pPr algn="just"/>
            <a:r>
              <a:rPr lang="ru-RU" dirty="0" smtClean="0"/>
              <a:t>При составлении теста использовалась литература: </a:t>
            </a:r>
            <a:r>
              <a:rPr lang="ru-RU" dirty="0" err="1" smtClean="0"/>
              <a:t>Кабардин</a:t>
            </a:r>
            <a:r>
              <a:rPr lang="ru-RU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4896544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2241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  По условию задачи 7 определите выигрыш в силе, даваемый рычагом, если АО=0.5 м, ОВ=1.5 м, АВ=2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1/3.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Рычаг не дает ни выигрыша, ни проигрыша.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1/4.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42900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14908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544615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Для перемещения тела весом 9000 Н на высоту 2 м использовалась наклонная плоскость длиной 6 м. при перемещении по наклонной плоскости на тело действовала сила трения 1000 Н. каков был КПД наклонной плоскости?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3.33.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1.33.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0.75.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0.33.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4581128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285293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371703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198884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37321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544615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  Какой из простых механизмов может дать больший выигрыш в работе – рычаг, наклонная плоскость или подвижный блок?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Рычаг.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Наклонная плоскость.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Подвижный блок.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Выигрыш в работе у каждого механизма может быть сколь угодно большим.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Ни один простой механизм не дает выигрыша в работе.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373216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8884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85293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71703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581128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869160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7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80804" y="5733256"/>
            <a:ext cx="6055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Работа. Мощность.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62676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9442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Какая из перечисленных единиц является единицей измерения работы?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Джоуль.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Ватт.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Ньютон.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Паскаль.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Килограмм.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1723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476672"/>
          <a:ext cx="6048672" cy="5644196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788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 Какая физическая величина в Международной системе (СИ) измеряется в ваттах?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4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Сила.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3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Вес.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3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Работа.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7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Мощность.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7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Давление.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4797152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2420888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321297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4005064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551723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692696"/>
          <a:ext cx="6048672" cy="5544615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 Сила натяжения каната при подъеме лифта равна 4000 Н. какую полезную работу совершает двигатель при подъеме лифта на высоту 20 м?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80000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 Вт.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80000 Вт.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068960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005064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204864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58924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797152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908720"/>
          <a:ext cx="6048672" cy="484181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47856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 Под действием силы 100 Н тело переместилось в направлении действия силы на 10 м за 10 с. Какую работу совершила сила?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Дж.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789040"/>
            <a:ext cx="576064" cy="512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49289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140968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50912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15719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1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8"/>
          <a:ext cx="6120680" cy="5544615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Груз массо1 1000 кг (или весом 10 кН) нужно поднять на высоту 12 м за 1 мин. Какой минимальной мощностью должен обладать двигатель для этой цели?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 Вт.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Вт.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2000 Вт.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7200 Вт.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7200000 Вт.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365104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7281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157192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764704"/>
          <a:ext cx="6048672" cy="4752527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 Наклонная плоскость дает выигрыш в силе в 5 раз. Каков при этом выигрыш или проигрыш в расстоянии?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Проигрыш в 5 раз.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Выигрыш в 5 раз.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дает ни выигрыша, ни проигрыша.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Выигрыш или проигрыш в зависимости от скорости движения.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276872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140968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05064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7"/>
          <a:ext cx="6048672" cy="6408713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244827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7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 помощью рычага поднимается груз. Рычаг имеет ось вращения в точке О. сила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приложена к точке А, груз прикреплен к точке В (рис.). Какой отрезок является плечом силы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7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7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7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7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7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7"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ОД.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373216"/>
            <a:ext cx="576064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21297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93305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65313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6093296"/>
            <a:ext cx="611560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 l="24146" t="32452" r="55966" b="50047"/>
          <a:stretch>
            <a:fillRect/>
          </a:stretch>
        </p:blipFill>
        <p:spPr bwMode="auto">
          <a:xfrm>
            <a:off x="2411759" y="1052736"/>
            <a:ext cx="3273090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644</Words>
  <Application>Microsoft Office PowerPoint</Application>
  <PresentationFormat>Экран (4:3)</PresentationFormat>
  <Paragraphs>154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3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72</cp:revision>
  <dcterms:created xsi:type="dcterms:W3CDTF">2014-01-03T10:21:51Z</dcterms:created>
  <dcterms:modified xsi:type="dcterms:W3CDTF">2015-11-24T14:53:39Z</dcterms:modified>
</cp:coreProperties>
</file>