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A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/>
          <p:nvPr/>
        </p:nvSpPr>
        <p:spPr>
          <a:xfrm>
            <a:off x="899592" y="335846"/>
            <a:ext cx="734481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dirty="0" smtClean="0"/>
              <a:t>Вытоптова Татьяна Александровна, КГКОУ «Вечерняя (сменная) общеобразовательная школа №2», с. Шипуново Алтайского края, учитель физики.</a:t>
            </a:r>
          </a:p>
          <a:p>
            <a:pPr algn="just"/>
            <a:r>
              <a:rPr lang="ru-RU" dirty="0" smtClean="0"/>
              <a:t>Тематический контроль по теме </a:t>
            </a:r>
            <a:r>
              <a:rPr lang="ru-RU" dirty="0" smtClean="0"/>
              <a:t>«Тепловые явления». </a:t>
            </a:r>
            <a:r>
              <a:rPr lang="ru-RU" smtClean="0"/>
              <a:t>Физика </a:t>
            </a:r>
            <a:r>
              <a:rPr lang="ru-RU" smtClean="0"/>
              <a:t>8 </a:t>
            </a:r>
            <a:r>
              <a:rPr lang="ru-RU" dirty="0" smtClean="0"/>
              <a:t>класс.</a:t>
            </a:r>
          </a:p>
          <a:p>
            <a:pPr algn="just"/>
            <a:endParaRPr lang="ru-RU" dirty="0" smtClean="0"/>
          </a:p>
          <a:p>
            <a:pPr algn="just"/>
            <a:r>
              <a:rPr lang="ru-RU" b="1" dirty="0" smtClean="0"/>
              <a:t>Аннотация к тесту</a:t>
            </a:r>
          </a:p>
          <a:p>
            <a:pPr algn="just"/>
            <a:r>
              <a:rPr lang="ru-RU" dirty="0" smtClean="0"/>
              <a:t>Тематический тест по физике для текущего контроля. Тест состоит из 10 вопросов, на каждый вопрос предлагается 5-6 ответов, из которых учащемуся нужно выбрать один правильный. Для этого учащемуся необходимо щелкнуть левой кнопкой мыши на желтый квадрат выбранного ответа, справа появится слово «да» или «нет».</a:t>
            </a:r>
          </a:p>
          <a:p>
            <a:pPr algn="just"/>
            <a:r>
              <a:rPr lang="ru-RU" dirty="0" smtClean="0"/>
              <a:t>На выполнение теста отводится 15-20 минут.</a:t>
            </a:r>
          </a:p>
          <a:p>
            <a:pPr algn="just"/>
            <a:r>
              <a:rPr lang="ru-RU" dirty="0" smtClean="0"/>
              <a:t>Критерий оценивания:</a:t>
            </a:r>
          </a:p>
          <a:p>
            <a:pPr algn="just"/>
            <a:r>
              <a:rPr lang="ru-RU" dirty="0" smtClean="0"/>
              <a:t>Число правильных ответов:       Оценка в баллах:</a:t>
            </a:r>
          </a:p>
          <a:p>
            <a:pPr algn="just"/>
            <a:r>
              <a:rPr lang="ru-RU" dirty="0" smtClean="0"/>
              <a:t>                                           0-2               1</a:t>
            </a:r>
          </a:p>
          <a:p>
            <a:pPr algn="just"/>
            <a:r>
              <a:rPr lang="ru-RU" dirty="0" smtClean="0"/>
              <a:t>                                           3-4               2</a:t>
            </a:r>
          </a:p>
          <a:p>
            <a:pPr algn="just"/>
            <a:r>
              <a:rPr lang="ru-RU" dirty="0" smtClean="0"/>
              <a:t>                                           5-6               3</a:t>
            </a:r>
          </a:p>
          <a:p>
            <a:pPr algn="just"/>
            <a:r>
              <a:rPr lang="ru-RU" dirty="0" smtClean="0"/>
              <a:t>                                           7-8               4</a:t>
            </a:r>
          </a:p>
          <a:p>
            <a:pPr algn="just"/>
            <a:r>
              <a:rPr lang="ru-RU" dirty="0" smtClean="0"/>
              <a:t>                                           9-10             5</a:t>
            </a:r>
          </a:p>
          <a:p>
            <a:pPr algn="just"/>
            <a:r>
              <a:rPr lang="ru-RU" dirty="0" smtClean="0"/>
              <a:t>При составлении теста использовалась литература: </a:t>
            </a:r>
            <a:r>
              <a:rPr lang="ru-RU" dirty="0" err="1" smtClean="0"/>
              <a:t>Кабардин</a:t>
            </a:r>
            <a:r>
              <a:rPr lang="ru-RU" dirty="0" smtClean="0"/>
              <a:t> О.Ф., Орлов В.А. Физика. Тесты 7-9 классы: Учебно-методическое пособие.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5616624"/>
        </p:xfrm>
        <a:graphic>
          <a:graphicData uri="http://schemas.openxmlformats.org/drawingml/2006/table">
            <a:tbl>
              <a:tblPr/>
              <a:tblGrid>
                <a:gridCol w="971600"/>
                <a:gridCol w="5077072"/>
              </a:tblGrid>
              <a:tr h="122413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8.  В электрическом чайнике мощностью 1150 Вт находится 0.6 кг воды. Через какое время после закипания вся вода из чайника выкипит? Удельная теплота парообразования воды 2300 кДж/кг*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º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С. 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1.2 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 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1.2 мин.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мин.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 мин.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1.2 ч.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70892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42900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14908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58924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91683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869160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476672"/>
          <a:ext cx="6120680" cy="5206051"/>
        </p:xfrm>
        <a:graphic>
          <a:graphicData uri="http://schemas.openxmlformats.org/drawingml/2006/table">
            <a:tbl>
              <a:tblPr/>
              <a:tblGrid>
                <a:gridCol w="971600"/>
                <a:gridCol w="514908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9.  В сосуде находится небольшое количество льда. Сосуд поставлен на нагреватель, мощность теплопередачи от нагревателя постоянна. Лед нагревается и тает. Затем нагревается вода. Удельная теплоемкость воды 4.2 кДж/кг*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º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С, теплота плавления льда 332 кДж/кг, удельная теплоемкость льда 2.1 кДж/кг*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º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С.  В каком случае температура изменялась быстрее всего?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 нагревании льда.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 плавлении льда.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 нагревании воды.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 всех трех случаях.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492896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35699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22108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08518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476672"/>
          <a:ext cx="6120680" cy="5544615"/>
        </p:xfrm>
        <a:graphic>
          <a:graphicData uri="http://schemas.openxmlformats.org/drawingml/2006/table">
            <a:tbl>
              <a:tblPr/>
              <a:tblGrid>
                <a:gridCol w="971600"/>
                <a:gridCol w="514908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  За ночь поверхность воды в озере покрылась льдом. При замерзании воды теплота отдавалась атмосферному воздуху или получалась от него?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Отдавалась воздуху.</a:t>
                      </a:r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Получалась от воздуха.</a:t>
                      </a:r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отдавалась и не получалась.</a:t>
                      </a:r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Отдавалась воздуху и столько получалось от воды.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Получалась от воздуха и столько же отдавалось воде.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988840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37321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85293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71703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58112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869160"/>
            <a:ext cx="3024336" cy="1470025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Тест 4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068960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Физика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8 класс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76705" y="5733256"/>
            <a:ext cx="60632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Тепловые явления.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4879304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94421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От каких физических величин зависит внутренняя энергия тела?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 массы и скорости тела.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 высоты тела над поверхностью Земли и его скорости.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 температуры и массы тела.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 температуры и скорости его движения.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077072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63691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79715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35699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</p:childTnLst>
        </p:cTn>
      </p:par>
    </p:tnLst>
    <p:bldLst>
      <p:bldP spid="2180" grpId="0" animBg="1"/>
      <p:bldP spid="2281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476672"/>
          <a:ext cx="6264696" cy="6120680"/>
        </p:xfrm>
        <a:graphic>
          <a:graphicData uri="http://schemas.openxmlformats.org/drawingml/2006/table">
            <a:tbl>
              <a:tblPr/>
              <a:tblGrid>
                <a:gridCol w="971600"/>
                <a:gridCol w="5293096"/>
              </a:tblGrid>
              <a:tr h="17886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металлическую кружку налита вода. Какое из перечисленных ниже действий приводит к изменению внутренней энергии воды?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Нагревание воды на горячей плите.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Совершение работы над водой, приведение ее в поступательное движение вместе с кружкой.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Совершение работы над водой перемешиванием ее миксером.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16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Только 1.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Только 2.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Только 3.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и 2.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и 3.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6021288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06896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6804248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78904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58112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530120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180" grpId="0" animBg="1"/>
      <p:bldP spid="2281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692696"/>
          <a:ext cx="6048672" cy="4752527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  Какая температура принята за 0 гр.С?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Температура льда.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Температура тающего льда при нормальном атмосферном давлении.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Температура тающего льда, перемешанного с солью.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Температура кипящей воды при нормальном атмосферном давлении.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933056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06896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6804248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220486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797152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908720"/>
          <a:ext cx="6048672" cy="4841818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47856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  Сковорода стоит на горячей плите. Каким способом происходит в основном теплопередача от нижней стороны сковороды к верхней ее стороне?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1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Теплопроводностью.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Конвекцией.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5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Излучением.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02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Всеми тремя перечисленными в ответах 1-3 способами в равной мере.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5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Ни один из перечисленных в 1-3 способов.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2492896"/>
            <a:ext cx="576064" cy="512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71703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14096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50912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515719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2180" grpId="0" animBg="1"/>
      <p:bldP spid="2281" grpId="0" animBg="1"/>
      <p:bldP spid="15" grpId="0" animBg="1"/>
      <p:bldP spid="11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260648"/>
          <a:ext cx="6120680" cy="6336703"/>
        </p:xfrm>
        <a:graphic>
          <a:graphicData uri="http://schemas.openxmlformats.org/drawingml/2006/table">
            <a:tbl>
              <a:tblPr/>
              <a:tblGrid>
                <a:gridCol w="1026003"/>
                <a:gridCol w="5094677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 Тело массой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при постоянной температуре превращается из жидкого состояния в твердое. Удельная теплота парообразования вещества </a:t>
                      </a: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удельная теплота плавления </a:t>
                      </a:r>
                      <a:r>
                        <a:rPr kumimoji="0" lang="el-GR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λ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удельная теплоемкость 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Сколько теплоты будет выделено или поглощено в этом процессе?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выделено.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поглощено.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Λ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выделено.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Λ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поглощено.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выделено. 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поглощено.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573016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36510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63691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77281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15719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94928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2180" grpId="0" animBg="1"/>
      <p:bldP spid="2281" grpId="0" animBg="1"/>
      <p:bldP spid="15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5928011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93610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  Какое количество теплоты будет выделено или поглощено при сжигании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килограммов топлива с удельной теплотой сгорания </a:t>
                      </a: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 удельной теплоемкостью 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gm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выделено.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gm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поглощено.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cm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выделено.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поглощено.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(g-c)m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выделено.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en-US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g+c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)m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поглощено.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700808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56490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42900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22108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08518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80526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620688"/>
          <a:ext cx="6048672" cy="5904656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15212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7.  Для получения 900 Дж теплоты 100 г железа нагрели на 20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º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С. Какова удельная теплоемкость железа?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1800 кДж/кг*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º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С. 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 кДж/кг*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º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С. 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1800 Дж/кг*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º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С. 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450 Дж/кг*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º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С. 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4.5 Дж/кг*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º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С. 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0.45 Дж/кг*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º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С. 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293096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91683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70892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50100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08518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87727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784</Words>
  <Application>Microsoft Office PowerPoint</Application>
  <PresentationFormat>Экран (4:3)</PresentationFormat>
  <Paragraphs>157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Тест 4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ComWiz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1</dc:title>
  <dc:creator>Вытоптова Т.А.</dc:creator>
  <cp:lastModifiedBy>1</cp:lastModifiedBy>
  <cp:revision>81</cp:revision>
  <dcterms:created xsi:type="dcterms:W3CDTF">2014-01-03T10:21:51Z</dcterms:created>
  <dcterms:modified xsi:type="dcterms:W3CDTF">2015-11-24T14:54:13Z</dcterms:modified>
</cp:coreProperties>
</file>