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</a:t>
            </a:r>
            <a:r>
              <a:rPr lang="ru-RU" dirty="0" smtClean="0"/>
              <a:t>«Путь. Перемещение. Скорость ускорение». </a:t>
            </a:r>
            <a:r>
              <a:rPr lang="ru-RU" smtClean="0"/>
              <a:t>Физика </a:t>
            </a:r>
            <a:r>
              <a:rPr lang="ru-RU" smtClean="0"/>
              <a:t>9 </a:t>
            </a:r>
            <a:r>
              <a:rPr lang="ru-RU" dirty="0" smtClean="0"/>
              <a:t>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616624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  Автомобиль начинает прямолинейное равноускоренное движение из состояния покоя. Какой путь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ℓ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будет пройден за 1 мин при движении с ускорение 2 м/с²?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892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4752527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 Какой путь пройден самолетом до остановки, если его ускорение в процессе торможения было равно 6 м/с², а скорость в момент начала торможения 60 м/с²?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85293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888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7890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912600"/>
        </p:xfrm>
        <a:graphic>
          <a:graphicData uri="http://schemas.openxmlformats.org/drawingml/2006/table">
            <a:tbl>
              <a:tblPr/>
              <a:tblGrid>
                <a:gridCol w="971600"/>
                <a:gridCol w="1796527"/>
                <a:gridCol w="978195"/>
                <a:gridCol w="2374358"/>
              </a:tblGrid>
              <a:tr h="1344796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10"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Мяч был брошен вертикально вверх и упал на Землю. Какой из представленных ниже графиков зависимости модуля перемещения мяча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относительно его начального положения от времени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(рис.) лучше других представляет это движение?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10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10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10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10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10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10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09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0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0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203848" y="422108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1317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8052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pic>
        <p:nvPicPr>
          <p:cNvPr id="4098" name="Picture 2" descr="C:\Users\1\Desktop\Тесты по физике\Рисунок5.jpg"/>
          <p:cNvPicPr>
            <a:picLocks noChangeAspect="1" noChangeArrowheads="1"/>
          </p:cNvPicPr>
          <p:nvPr/>
        </p:nvPicPr>
        <p:blipFill>
          <a:blip r:embed="rId3" cstate="print"/>
          <a:srcRect t="3109" b="3623"/>
          <a:stretch>
            <a:fillRect/>
          </a:stretch>
        </p:blipFill>
        <p:spPr bwMode="auto">
          <a:xfrm>
            <a:off x="1619672" y="1844824"/>
            <a:ext cx="3249613" cy="2160240"/>
          </a:xfrm>
          <a:prstGeom prst="rect">
            <a:avLst/>
          </a:prstGeom>
          <a:noFill/>
        </p:spPr>
      </p:pic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203848" y="58052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203848" y="501317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365104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5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9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5103674"/>
            <a:ext cx="671773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Путь. Перемещение.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Скорость. Ускорение.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942184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5121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Искусственный спутник обращается вокруг Земли по круговой орбите радиусом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 периодом обращения 1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сут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Каковы путь и перемещение спутника за 1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сут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Путь и перемещение одинаковы и равны нулю.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Путь и перемещение одинаковы равны 2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Путь и перемещение одинаковы равны 2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Путь 2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перемещение 0.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Путь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перемещение 0.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Путь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перемещение 2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365104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2048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92494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64502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87727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476672"/>
          <a:ext cx="6264696" cy="5032144"/>
        </p:xfrm>
        <a:graphic>
          <a:graphicData uri="http://schemas.openxmlformats.org/drawingml/2006/table">
            <a:tbl>
              <a:tblPr/>
              <a:tblGrid>
                <a:gridCol w="971600"/>
                <a:gridCol w="1836712"/>
                <a:gridCol w="1080120"/>
                <a:gridCol w="2376264"/>
              </a:tblGrid>
              <a:tr h="280831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рисунке 1 даны векторы а и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Какой из векторов с на рисунке 2 равен сумме этих векторов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c=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a+b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16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86916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3569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1" name="Picture 3" descr="C:\Users\1\Desktop\Тесты по физике\Рисунок2.png"/>
          <p:cNvPicPr>
            <a:picLocks noChangeAspect="1" noChangeArrowheads="1"/>
          </p:cNvPicPr>
          <p:nvPr/>
        </p:nvPicPr>
        <p:blipFill>
          <a:blip r:embed="rId3" cstate="print"/>
          <a:srcRect t="10852" b="7772"/>
          <a:stretch>
            <a:fillRect/>
          </a:stretch>
        </p:blipFill>
        <p:spPr bwMode="auto">
          <a:xfrm>
            <a:off x="683568" y="1196752"/>
            <a:ext cx="5345113" cy="1944216"/>
          </a:xfrm>
          <a:prstGeom prst="rect">
            <a:avLst/>
          </a:prstGeom>
          <a:noFill/>
        </p:spPr>
      </p:pic>
      <p:sp>
        <p:nvSpPr>
          <p:cNvPr id="18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491880" y="342900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491880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491880" y="486916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539552" y="620688"/>
          <a:ext cx="6048672" cy="5472608"/>
        </p:xfrm>
        <a:graphic>
          <a:graphicData uri="http://schemas.openxmlformats.org/drawingml/2006/table">
            <a:tbl>
              <a:tblPr/>
              <a:tblGrid>
                <a:gridCol w="1013932"/>
                <a:gridCol w="1834929"/>
                <a:gridCol w="956930"/>
                <a:gridCol w="2242881"/>
              </a:tblGrid>
              <a:tr h="338437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Даны векторы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 (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см. рис. 1). Какой из векторов с равен разности этих векторов с = а-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755576" y="486916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755576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2" name="Picture 3" descr="C:\Users\1\Desktop\Тесты по физике\Рисунок2.png"/>
          <p:cNvPicPr>
            <a:picLocks noChangeAspect="1" noChangeArrowheads="1"/>
          </p:cNvPicPr>
          <p:nvPr/>
        </p:nvPicPr>
        <p:blipFill>
          <a:blip r:embed="rId3" cstate="print"/>
          <a:srcRect t="10852" b="7772"/>
          <a:stretch>
            <a:fillRect/>
          </a:stretch>
        </p:blipFill>
        <p:spPr bwMode="auto">
          <a:xfrm>
            <a:off x="971600" y="1772816"/>
            <a:ext cx="5345113" cy="1944216"/>
          </a:xfrm>
          <a:prstGeom prst="rect">
            <a:avLst/>
          </a:prstGeom>
          <a:noFill/>
        </p:spPr>
      </p:pic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755576" y="55172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563888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563888" y="486916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563888" y="55172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908720"/>
          <a:ext cx="6048672" cy="4936022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4401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 Если ∆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есть перемещение тела за сколько угодно малый интервал времени ∆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то какая величина определяется отношением  ∆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/∆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Путь.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Перемещение.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только равномерного прямолинейного движения.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Мгновенная скорость любого движения.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Ускорение.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581128"/>
            <a:ext cx="576064" cy="512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5649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2849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9330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3012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120680" cy="5544615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 Если обозначить ∆</a:t>
                      </a: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изменение скорости за сколько угодно малый интервал времени ∆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то какая величина определяется отношением ∆</a:t>
                      </a: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ϑ∕∆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Увеличение скорости.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Уменьшение скорости.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Ускорение только равноускоренного прямолинейного движения.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Ускорение только равномерного движения по окружности.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Ускорение любого движения.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3651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728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6120843"/>
        </p:xfrm>
        <a:graphic>
          <a:graphicData uri="http://schemas.openxmlformats.org/drawingml/2006/table">
            <a:tbl>
              <a:tblPr/>
              <a:tblGrid>
                <a:gridCol w="1013932"/>
                <a:gridCol w="1732929"/>
                <a:gridCol w="1031359"/>
                <a:gridCol w="2270452"/>
              </a:tblGrid>
              <a:tr h="936104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графику зависимости пути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ℓ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 времени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рисунке  определите скорость движения тела в момент времени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3 с.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6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м/с.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м/с.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2/3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3/5 м/с.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9492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pic>
        <p:nvPicPr>
          <p:cNvPr id="3075" name="Picture 3" descr="C:\Users\1\Desktop\Тесты по физике\Рисунок4.jpg"/>
          <p:cNvPicPr>
            <a:picLocks noChangeAspect="1" noChangeArrowheads="1"/>
          </p:cNvPicPr>
          <p:nvPr/>
        </p:nvPicPr>
        <p:blipFill>
          <a:blip r:embed="rId3" cstate="print"/>
          <a:srcRect t="5556" b="13889"/>
          <a:stretch>
            <a:fillRect/>
          </a:stretch>
        </p:blipFill>
        <p:spPr bwMode="auto">
          <a:xfrm>
            <a:off x="1115616" y="1412776"/>
            <a:ext cx="4341802" cy="2376264"/>
          </a:xfrm>
          <a:prstGeom prst="rect">
            <a:avLst/>
          </a:prstGeom>
          <a:noFill/>
        </p:spPr>
      </p:pic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203848" y="429309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203848" y="51571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203848" y="60212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832696"/>
        </p:xfrm>
        <a:graphic>
          <a:graphicData uri="http://schemas.openxmlformats.org/drawingml/2006/table">
            <a:tbl>
              <a:tblPr/>
              <a:tblGrid>
                <a:gridCol w="1013932"/>
                <a:gridCol w="1615971"/>
                <a:gridCol w="1010093"/>
                <a:gridCol w="2408676"/>
              </a:tblGrid>
              <a:tr h="115212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По графику на рисунке  зависимости модуля скорости </a:t>
                      </a: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от времени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прямолинейного движения тела определите модуль его ускорения а в момент времени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=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3с.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1317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059832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8052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059832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pic>
        <p:nvPicPr>
          <p:cNvPr id="15" name="Picture 2" descr="C:\Users\1\Desktop\Тесты по физике\Рисунок3.jpg"/>
          <p:cNvPicPr>
            <a:picLocks noChangeAspect="1" noChangeArrowheads="1"/>
          </p:cNvPicPr>
          <p:nvPr/>
        </p:nvPicPr>
        <p:blipFill>
          <a:blip r:embed="rId3" cstate="print"/>
          <a:srcRect l="9088" t="7612" r="25097" b="16047"/>
          <a:stretch>
            <a:fillRect/>
          </a:stretch>
        </p:blipFill>
        <p:spPr bwMode="auto">
          <a:xfrm>
            <a:off x="1835696" y="1412776"/>
            <a:ext cx="2664296" cy="25922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688</Words>
  <Application>Microsoft Office PowerPoint</Application>
  <PresentationFormat>Экран (4:3)</PresentationFormat>
  <Paragraphs>184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5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98</cp:revision>
  <dcterms:created xsi:type="dcterms:W3CDTF">2014-01-03T10:21:51Z</dcterms:created>
  <dcterms:modified xsi:type="dcterms:W3CDTF">2015-11-24T14:54:58Z</dcterms:modified>
</cp:coreProperties>
</file>