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A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02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1FF22-D1A6-4772-AA4E-9FA88F81F99E}" type="datetimeFigureOut">
              <a:rPr lang="ru-RU" smtClean="0"/>
              <a:pPr/>
              <a:t>24.11.2015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D71C7-5928-43A5-AEB2-B16A55E0D33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899592" y="335846"/>
            <a:ext cx="734481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dirty="0" smtClean="0"/>
              <a:t>Вытоптова Татьяна Александровна, КГКОУ «Вечерняя (сменная) общеобразовательная школа №2», с. Шипуново Алтайского края, учитель физики.</a:t>
            </a:r>
          </a:p>
          <a:p>
            <a:pPr algn="just"/>
            <a:r>
              <a:rPr lang="ru-RU" dirty="0" smtClean="0"/>
              <a:t>Тематический контроль по теме </a:t>
            </a:r>
            <a:r>
              <a:rPr lang="ru-RU" dirty="0" smtClean="0"/>
              <a:t>«Сложение скоростей. Криволинейное движение». </a:t>
            </a:r>
            <a:r>
              <a:rPr lang="ru-RU" smtClean="0"/>
              <a:t>Физика. </a:t>
            </a:r>
            <a:r>
              <a:rPr lang="ru-RU" dirty="0" smtClean="0"/>
              <a:t>9 </a:t>
            </a:r>
            <a:r>
              <a:rPr lang="ru-RU" dirty="0" smtClean="0"/>
              <a:t>класс.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Аннотация к тесту</a:t>
            </a:r>
          </a:p>
          <a:p>
            <a:pPr algn="just"/>
            <a:r>
              <a:rPr lang="ru-RU" dirty="0" smtClean="0"/>
              <a:t>Тематический тест по физике для текущего контроля. Тест состоит из 10 вопросов, на каждый вопрос предлагается 5-6 ответов, из которых учащемуся нужно выбрать один правильный. Для этого учащемуся необходимо щелкнуть левой кнопкой мыши на желтый квадрат выбранного ответа, справа появится слово «да» или «нет».</a:t>
            </a:r>
          </a:p>
          <a:p>
            <a:pPr algn="just"/>
            <a:r>
              <a:rPr lang="ru-RU" dirty="0" smtClean="0"/>
              <a:t>На выполнение теста отводится 15-20 минут.</a:t>
            </a:r>
          </a:p>
          <a:p>
            <a:pPr algn="just"/>
            <a:r>
              <a:rPr lang="ru-RU" dirty="0" smtClean="0"/>
              <a:t>Критерий оценивания:</a:t>
            </a:r>
          </a:p>
          <a:p>
            <a:pPr algn="just"/>
            <a:r>
              <a:rPr lang="ru-RU" dirty="0" smtClean="0"/>
              <a:t>Число правильных ответов:       Оценка в баллах:</a:t>
            </a:r>
          </a:p>
          <a:p>
            <a:pPr algn="just"/>
            <a:r>
              <a:rPr lang="ru-RU" dirty="0" smtClean="0"/>
              <a:t>                                           0-2               1</a:t>
            </a:r>
          </a:p>
          <a:p>
            <a:pPr algn="just"/>
            <a:r>
              <a:rPr lang="ru-RU" dirty="0" smtClean="0"/>
              <a:t>                                           3-4               2</a:t>
            </a:r>
          </a:p>
          <a:p>
            <a:pPr algn="just"/>
            <a:r>
              <a:rPr lang="ru-RU" dirty="0" smtClean="0"/>
              <a:t>                                           5-6               3</a:t>
            </a:r>
          </a:p>
          <a:p>
            <a:pPr algn="just"/>
            <a:r>
              <a:rPr lang="ru-RU" dirty="0" smtClean="0"/>
              <a:t>                                           7-8               4</a:t>
            </a:r>
          </a:p>
          <a:p>
            <a:pPr algn="just"/>
            <a:r>
              <a:rPr lang="ru-RU" dirty="0" smtClean="0"/>
              <a:t>                                           9-10             5</a:t>
            </a:r>
          </a:p>
          <a:p>
            <a:pPr algn="just"/>
            <a:r>
              <a:rPr lang="ru-RU" dirty="0" smtClean="0"/>
              <a:t>При составлении теста использовалась литература: </a:t>
            </a:r>
            <a:r>
              <a:rPr lang="ru-RU" dirty="0" err="1" smtClean="0"/>
              <a:t>Кабардин</a:t>
            </a:r>
            <a:r>
              <a:rPr lang="ru-RU" dirty="0" smtClean="0"/>
              <a:t> О.Ф., Орлов В.А. Физика. Тесты 7-9 классы: Учебно-методическое пособие.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4896544"/>
        </p:xfrm>
        <a:graphic>
          <a:graphicData uri="http://schemas.openxmlformats.org/drawingml/2006/table">
            <a:tbl>
              <a:tblPr/>
              <a:tblGrid>
                <a:gridCol w="971600"/>
                <a:gridCol w="5077072"/>
              </a:tblGrid>
              <a:tr h="122413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8.  С каким периодом должна вращаться карусель радиусом 6.4 м для того, чтобы центростремительное ускорение человека на карусели было равно 10 м/с²?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0.6 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2.5 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42900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14908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86916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4752527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9.  Максимальное ускорение, с каким может двигаться автомобиль на повороте, равно 4 м/с². каков минимальный радиус окружности, по которой может двигаться автомобиль на горизонтальном участке пути со скоростью 72 км/ч?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1300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58112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8884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92494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78904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476672"/>
          <a:ext cx="6120680" cy="5803067"/>
        </p:xfrm>
        <a:graphic>
          <a:graphicData uri="http://schemas.openxmlformats.org/drawingml/2006/table">
            <a:tbl>
              <a:tblPr/>
              <a:tblGrid>
                <a:gridCol w="971600"/>
                <a:gridCol w="514908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10.  Самолету на Земле требуется посадочная полоса длиной 300 м, ускорение самолета при торможении равно 6 м/с². какой длины палуба авианосца потребовалась бы этому самолету, если бы он осуществлял посадку таким же способом, как на Земле? Скорость авианосца 72 км/ч.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 м.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133 м.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 м.</a:t>
                      </a:r>
                      <a:endParaRPr lang="ru-RU" dirty="0"/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167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 м.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14096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66124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27687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0506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869160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6284" y="0"/>
            <a:ext cx="933028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4221088"/>
            <a:ext cx="3024336" cy="1470025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Тест 6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068960"/>
            <a:ext cx="640080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Физика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9 класс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5885" y="5103674"/>
            <a:ext cx="856811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Сложение скоростей.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Криволинейное движение.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4879304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94421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 Человек идет со скорость. 5 км/ч относительно вагона поезда по направлению его движения, поезд движется со скоростью 20 км/ч относительно Земли. С какой скоростью человек движется относительно Земли?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км/ч.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км/ч.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 км/ч.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47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км/ч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07707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79715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3569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Управляющая кнопка: далее 18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2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28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1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1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</p:childTnLst>
        </p:cTn>
      </p:par>
    </p:tnLst>
    <p:bldLst>
      <p:bldP spid="2180" grpId="0" animBg="1"/>
      <p:bldP spid="2281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476672"/>
          <a:ext cx="6264696" cy="5235256"/>
        </p:xfrm>
        <a:graphic>
          <a:graphicData uri="http://schemas.openxmlformats.org/drawingml/2006/table">
            <a:tbl>
              <a:tblPr/>
              <a:tblGrid>
                <a:gridCol w="971600"/>
                <a:gridCol w="1843897"/>
                <a:gridCol w="861237"/>
                <a:gridCol w="2587962"/>
              </a:tblGrid>
              <a:tr h="1788693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Два корабля А и В движутся со скоростью </a:t>
                      </a: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и  </a:t>
                      </a:r>
                      <a:r>
                        <a:rPr kumimoji="0" lang="el-G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относительно Земли (рис.). С какой по модулю скоростью корабль А движется относительно корабля В?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eriod" startAt="2"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16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+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√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1² +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 – </a:t>
                      </a:r>
                      <a:r>
                        <a:rPr kumimoji="0" lang="el-G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ϑ</a:t>
                      </a: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347864" y="4365104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57301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3" name="Управляющая кнопка: далее 32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29309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01317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3347864" y="357301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 cstate="print"/>
          <a:srcRect l="18180" t="35634" r="53978" b="29364"/>
          <a:stretch>
            <a:fillRect/>
          </a:stretch>
        </p:blipFill>
        <p:spPr bwMode="auto">
          <a:xfrm>
            <a:off x="2195736" y="1628800"/>
            <a:ext cx="2016224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" fill="hold">
                      <p:stCondLst>
                        <p:cond delay="0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692696"/>
          <a:ext cx="6048672" cy="5992043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3.  С вертолета, двигавшегося со скоростью 30 м/с в горизонтальном направлении, сброшен груз без парашюта. С какой скоростью будет двигаться груз относительно Земли через 4 с после начала движения?  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= 10 м/с².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 м/с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437112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57301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Управляющая кнопка: далее 13">
            <a:hlinkClick r:id="" action="ppaction://hlinkshowjump?jump=nextslide" highlightClick="1"/>
          </p:cNvPr>
          <p:cNvSpPr/>
          <p:nvPr/>
        </p:nvSpPr>
        <p:spPr>
          <a:xfrm>
            <a:off x="6804248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6369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229200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6021288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395536" y="908720"/>
          <a:ext cx="6048672" cy="5417882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47856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4.  Два автомобиля начинают равноускоренное движение из состояния покоя в одном направлении с ускорением 3 м/с², первый автомобиль начал движение на 2 с раньше второго. С какой скоростью движется второй автомобиль относительно первого через 3 с после начала движения второго автомобиля?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1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910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027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м/с.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653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м/с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3717032"/>
            <a:ext cx="576064" cy="512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299695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7" name="Управляющая кнопка: далее 16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43651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0851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611560" y="573325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260648"/>
          <a:ext cx="6120680" cy="5544615"/>
        </p:xfrm>
        <a:graphic>
          <a:graphicData uri="http://schemas.openxmlformats.org/drawingml/2006/table">
            <a:tbl>
              <a:tblPr/>
              <a:tblGrid>
                <a:gridCol w="1026003"/>
                <a:gridCol w="5094677"/>
              </a:tblGrid>
              <a:tr h="134479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  Камень брошен под углом 60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º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к горизонту. Каково ускорение а1 камня в начальный момент движения и а2 в верхней точке траектории? Сопротивлением воздуха пренебречь.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а1 = а2 = 9.8 м/с²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а1 = 4.9 м/с², а2 = 9.8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а1 = 4.9 м/с², а2 = 0.</a:t>
                      </a:r>
                      <a:endParaRPr kumimoji="0" lang="ru-RU" sz="1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а1 = 8.5 м/с², а2 = 9.8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а1 = 8.5 м/с², а2 = 0.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772816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228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3651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63691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088232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4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15719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2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8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548680"/>
          <a:ext cx="6048672" cy="5135923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936104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6.  Каково направление вектора ускорения при равномерном движении тела по окружности?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74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направлению вектора скорости.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Против направления вектора скорости.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К центру окружности.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 центра окружности.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Ускорение равно нулю.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429000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660232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56490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5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7008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2108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G:\Основные положения МКТ\0_673a0_81f5bb74_XL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330284" cy="6858000"/>
          </a:xfrm>
          <a:prstGeom prst="rect">
            <a:avLst/>
          </a:prstGeom>
          <a:noFill/>
        </p:spPr>
      </p:pic>
      <p:graphicFrame>
        <p:nvGraphicFramePr>
          <p:cNvPr id="2311" name="Group 263"/>
          <p:cNvGraphicFramePr>
            <a:graphicFrameLocks noGrp="1"/>
          </p:cNvGraphicFramePr>
          <p:nvPr/>
        </p:nvGraphicFramePr>
        <p:xfrm>
          <a:off x="251520" y="620688"/>
          <a:ext cx="6048672" cy="5112568"/>
        </p:xfrm>
        <a:graphic>
          <a:graphicData uri="http://schemas.openxmlformats.org/drawingml/2006/table">
            <a:tbl>
              <a:tblPr/>
              <a:tblGrid>
                <a:gridCol w="1013932"/>
                <a:gridCol w="5034740"/>
              </a:tblGrid>
              <a:tr h="115212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7.  Автомобиль на повороте движется по окружности радиуса 10 м с постоянной по модулю скоростью 5 м/с. Каково центростремительное ускорение? 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 м/с².</a:t>
                      </a: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2.5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250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92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м/с².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80" name="AutoShape 132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2708920"/>
            <a:ext cx="576064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3101" name="AutoShape 303">
            <a:hlinkClick r:id="" action="ppaction://hlinkshowjump?jump=endshow" highlightClick="1"/>
          </p:cNvPr>
          <p:cNvSpPr>
            <a:spLocks noChangeAspect="1" noChangeArrowheads="1"/>
          </p:cNvSpPr>
          <p:nvPr/>
        </p:nvSpPr>
        <p:spPr bwMode="auto">
          <a:xfrm>
            <a:off x="8783638" y="6497638"/>
            <a:ext cx="360362" cy="360362"/>
          </a:xfrm>
          <a:prstGeom prst="actionButtonHome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6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1916832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13" name="Управляющая кнопка: далее 12">
            <a:hlinkClick r:id="" action="ppaction://hlinkshowjump?jump=nextslide" highlightClick="1"/>
          </p:cNvPr>
          <p:cNvSpPr/>
          <p:nvPr/>
        </p:nvSpPr>
        <p:spPr>
          <a:xfrm>
            <a:off x="6732240" y="5373216"/>
            <a:ext cx="2160240" cy="76470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Следующий вопрос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948264" y="2348880"/>
            <a:ext cx="14205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Нет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102025" y="3429000"/>
            <a:ext cx="100540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Да</a:t>
            </a:r>
            <a:endParaRPr lang="ru-RU" sz="5400" b="1" cap="none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4293096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1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3501008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  <p:sp>
        <p:nvSpPr>
          <p:cNvPr id="22" name="AutoShape 233">
            <a:hlinkClick r:id="" action="ppaction://noaction" highlightClick="1"/>
          </p:cNvPr>
          <p:cNvSpPr>
            <a:spLocks noChangeAspect="1" noChangeArrowheads="1"/>
          </p:cNvSpPr>
          <p:nvPr/>
        </p:nvSpPr>
        <p:spPr bwMode="auto">
          <a:xfrm>
            <a:off x="467544" y="5085184"/>
            <a:ext cx="611560" cy="504056"/>
          </a:xfrm>
          <a:prstGeom prst="actionButtonBlank">
            <a:avLst/>
          </a:prstGeom>
          <a:solidFill>
            <a:schemeClr val="accent6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none" anchor="ctr"/>
          <a:lstStyle/>
          <a:p>
            <a:pPr algn="ctr">
              <a:defRPr/>
            </a:pPr>
            <a:r>
              <a:rPr lang="ru-RU" dirty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1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8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785</TotalTime>
  <Words>746</Words>
  <Application>Microsoft Office PowerPoint</Application>
  <PresentationFormat>Экран (4:3)</PresentationFormat>
  <Paragraphs>152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Тест 6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Company>ComWiz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1</dc:title>
  <dc:creator>Вытоптова Т.А.</dc:creator>
  <cp:lastModifiedBy>1</cp:lastModifiedBy>
  <cp:revision>92</cp:revision>
  <dcterms:created xsi:type="dcterms:W3CDTF">2014-01-03T10:21:51Z</dcterms:created>
  <dcterms:modified xsi:type="dcterms:W3CDTF">2015-11-24T14:55:42Z</dcterms:modified>
</cp:coreProperties>
</file>