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A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/>
          <p:cNvSpPr txBox="1"/>
          <p:nvPr/>
        </p:nvSpPr>
        <p:spPr>
          <a:xfrm>
            <a:off x="899592" y="335846"/>
            <a:ext cx="7344816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dirty="0" smtClean="0"/>
              <a:t>Вытоптова Татьяна Александровна, КГКОУ «Вечерняя (сменная) общеобразовательная школа №2», с. Шипуново Алтайского края, учитель физики.</a:t>
            </a:r>
          </a:p>
          <a:p>
            <a:pPr algn="just"/>
            <a:r>
              <a:rPr lang="ru-RU" dirty="0" smtClean="0"/>
              <a:t>Тематический контроль по теме </a:t>
            </a:r>
            <a:r>
              <a:rPr lang="ru-RU" dirty="0" smtClean="0"/>
              <a:t>«Сила. Законы Ньютона ». Физика.  9 </a:t>
            </a:r>
            <a:r>
              <a:rPr lang="ru-RU" dirty="0" smtClean="0"/>
              <a:t>класс.</a:t>
            </a:r>
          </a:p>
          <a:p>
            <a:pPr algn="just"/>
            <a:endParaRPr lang="ru-RU" dirty="0" smtClean="0"/>
          </a:p>
          <a:p>
            <a:pPr algn="just"/>
            <a:r>
              <a:rPr lang="ru-RU" b="1" dirty="0" smtClean="0"/>
              <a:t>Аннотация к тесту</a:t>
            </a:r>
          </a:p>
          <a:p>
            <a:pPr algn="just"/>
            <a:r>
              <a:rPr lang="ru-RU" dirty="0" smtClean="0"/>
              <a:t>Тематический тест по физике для текущего контроля. Тест состоит из 10 вопросов, на каждый вопрос предлагается 5-6 ответов, из которых учащемуся нужно выбрать один правильный. Для этого учащемуся необходимо щелкнуть левой кнопкой мыши на желтый квадрат выбранного ответа, справа появится слово «да» или «нет».</a:t>
            </a:r>
          </a:p>
          <a:p>
            <a:pPr algn="just"/>
            <a:r>
              <a:rPr lang="ru-RU" dirty="0" smtClean="0"/>
              <a:t>На выполнение теста отводится 15-20 минут.</a:t>
            </a:r>
          </a:p>
          <a:p>
            <a:pPr algn="just"/>
            <a:r>
              <a:rPr lang="ru-RU" dirty="0" smtClean="0"/>
              <a:t>Критерий оценивания:</a:t>
            </a:r>
          </a:p>
          <a:p>
            <a:pPr algn="just"/>
            <a:r>
              <a:rPr lang="ru-RU" dirty="0" smtClean="0"/>
              <a:t>Число правильных ответов:       Оценка в баллах:</a:t>
            </a:r>
          </a:p>
          <a:p>
            <a:pPr algn="just"/>
            <a:r>
              <a:rPr lang="ru-RU" dirty="0" smtClean="0"/>
              <a:t>                                           0-2               1</a:t>
            </a:r>
          </a:p>
          <a:p>
            <a:pPr algn="just"/>
            <a:r>
              <a:rPr lang="ru-RU" dirty="0" smtClean="0"/>
              <a:t>                                           3-4               2</a:t>
            </a:r>
          </a:p>
          <a:p>
            <a:pPr algn="just"/>
            <a:r>
              <a:rPr lang="ru-RU" dirty="0" smtClean="0"/>
              <a:t>                                           5-6               3</a:t>
            </a:r>
          </a:p>
          <a:p>
            <a:pPr algn="just"/>
            <a:r>
              <a:rPr lang="ru-RU" dirty="0" smtClean="0"/>
              <a:t>                                           7-8               4</a:t>
            </a:r>
          </a:p>
          <a:p>
            <a:pPr algn="just"/>
            <a:r>
              <a:rPr lang="ru-RU" dirty="0" smtClean="0"/>
              <a:t>                                           9-10             5</a:t>
            </a:r>
          </a:p>
          <a:p>
            <a:pPr algn="just"/>
            <a:r>
              <a:rPr lang="ru-RU" dirty="0" smtClean="0"/>
              <a:t>При составлении теста использовалась литература: </a:t>
            </a:r>
            <a:r>
              <a:rPr lang="ru-RU" dirty="0" err="1" smtClean="0"/>
              <a:t>Кабардин</a:t>
            </a:r>
            <a:r>
              <a:rPr lang="ru-RU" dirty="0" smtClean="0"/>
              <a:t> О.Ф., Орлов В.А. Физика. Тесты 7-9 классы: Учебно-методическое пособие.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548680"/>
          <a:ext cx="6048672" cy="6202248"/>
        </p:xfrm>
        <a:graphic>
          <a:graphicData uri="http://schemas.openxmlformats.org/drawingml/2006/table">
            <a:tbl>
              <a:tblPr/>
              <a:tblGrid>
                <a:gridCol w="971600"/>
                <a:gridCol w="5077072"/>
              </a:tblGrid>
              <a:tr h="1224136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8"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рисунке 1 представлены векторы скорости и ускорения движения тела. Какой вектор на рисунке 2 указывает направление вектора равнодействующей всех сил, действующих на это тело?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8"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8"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Рис.1                                           рис.2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8"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005064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6165304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445224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212976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725144"/>
            <a:ext cx="576064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 cstate="print"/>
          <a:srcRect l="16191" t="29270" r="66905" b="50047"/>
          <a:stretch>
            <a:fillRect/>
          </a:stretch>
        </p:blipFill>
        <p:spPr bwMode="auto">
          <a:xfrm>
            <a:off x="899592" y="1628800"/>
            <a:ext cx="1694958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3" cstate="print"/>
          <a:srcRect l="34090" t="29270" r="46023" b="42092"/>
          <a:stretch>
            <a:fillRect/>
          </a:stretch>
        </p:blipFill>
        <p:spPr bwMode="auto">
          <a:xfrm>
            <a:off x="3923928" y="1628800"/>
            <a:ext cx="1440160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476672"/>
          <a:ext cx="6120680" cy="5544615"/>
        </p:xfrm>
        <a:graphic>
          <a:graphicData uri="http://schemas.openxmlformats.org/drawingml/2006/table">
            <a:tbl>
              <a:tblPr/>
              <a:tblGrid>
                <a:gridCol w="971600"/>
                <a:gridCol w="5149080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9.  На тело со стороны Земли действует сила притяжения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 какое из приведенных ниже утверждений справедливо для силы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F2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действующей со стороны этого тела на Землю?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F2-F1.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F2&lt;&lt;F1.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F2=0.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F2&gt;&gt;F1.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F2=-F1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088232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373216"/>
            <a:ext cx="576064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924944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789040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060848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581128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476672"/>
          <a:ext cx="6120680" cy="4752527"/>
        </p:xfrm>
        <a:graphic>
          <a:graphicData uri="http://schemas.openxmlformats.org/drawingml/2006/table">
            <a:tbl>
              <a:tblPr/>
              <a:tblGrid>
                <a:gridCol w="971600"/>
                <a:gridCol w="5149080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  В каких системах отсчета выполняются все три закона механики Ньютона?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Только в инерциальных системах.</a:t>
                      </a:r>
                      <a:endParaRPr lang="ru-RU" dirty="0"/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Только в неинерциальных системах.</a:t>
                      </a:r>
                      <a:endParaRPr lang="ru-RU" dirty="0"/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инерциальных и неинерциальных системах.</a:t>
                      </a:r>
                      <a:endParaRPr lang="ru-RU" dirty="0"/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любых системах отсчета.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1988840"/>
            <a:ext cx="576064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088232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852936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717032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581128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869160"/>
            <a:ext cx="3024336" cy="1470025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Тест 7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068960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Физика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9 класс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26787" y="5733256"/>
            <a:ext cx="73631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Сила. Законы Ньютона.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548680"/>
          <a:ext cx="6048672" cy="4902184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94421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 В вагоне равномерно и прямолинейно движущегося поезда вы держите монету точно над другой такой же монетой, лежащей на полу. Если отпустить монету, то куда она упадет? Направление движения поезда будем называть направлением вперед.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 время падения монета по инерции будет двигаться вперед и упадет впереди лежащей на полу монеты.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7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Монета обладает инерцией и при падении отстанет от движущейся вместе с поездом монеты, лежащей на полу.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Монета во время падения по инерции будет двигаться с той же скоростью, что и поезд, и упадет прямо на лежащую монету.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7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Воздух движется вместе с вагоном и увлекает за собой падающую монету. Поэтому монета упадет на лежащую на полу монету.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077072"/>
            <a:ext cx="576064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636912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797152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356992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6732240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395536" y="476672"/>
          <a:ext cx="6264696" cy="5452685"/>
        </p:xfrm>
        <a:graphic>
          <a:graphicData uri="http://schemas.openxmlformats.org/drawingml/2006/table">
            <a:tbl>
              <a:tblPr/>
              <a:tblGrid>
                <a:gridCol w="971600"/>
                <a:gridCol w="5293096"/>
              </a:tblGrid>
              <a:tr h="178869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2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Как определяется единица силы 1 ньютон в Международной системе (СИ)?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16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Сила, сообщающая телу массой 1 кг ускорение 1 м/с².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Сила, сообщающая телу массой 1 кг  скорость 1 м/с.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Сила притяжения тела массой 1 кг к Земле.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Сила, совершающая работу 1 Дж при перемещении тела массой 1 кг.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Сила, совершающая работу 1 Дж на пути 1 м.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2348880"/>
            <a:ext cx="576064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5301208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6804248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140968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861048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653136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395536" y="692696"/>
          <a:ext cx="6048672" cy="5544615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  Силы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F1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приложены к одной точке тела, угол между векторами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F1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F2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равен 90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º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 Чему равен модуль равнодействующей этих сил?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F1-F2.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F2-F1.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F1+F2.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√F1²+F2²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√F1²-F2²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797152"/>
            <a:ext cx="576064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068960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6804248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2204864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9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933056"/>
            <a:ext cx="576064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5589240"/>
            <a:ext cx="576064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467544" y="332656"/>
          <a:ext cx="6048672" cy="6197894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47856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4. На одну точку тела действуют три силы, расположенные в одной плоскости (рис.). Модуль вектора силы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F3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равен 1 Н. чему равен модуль равнодействующей трех сил?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1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Н.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Н.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5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Н.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027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Н.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5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4.7 Н.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83568" y="3933056"/>
            <a:ext cx="576064" cy="512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83568" y="4581128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83568" y="3284984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6732240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83568" y="5229200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83568" y="5949280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/>
          <a:srcRect l="34090" t="37225" r="45028" b="36293"/>
          <a:stretch>
            <a:fillRect/>
          </a:stretch>
        </p:blipFill>
        <p:spPr bwMode="auto">
          <a:xfrm>
            <a:off x="3779912" y="1227613"/>
            <a:ext cx="2232248" cy="176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260648"/>
          <a:ext cx="6120680" cy="6518212"/>
        </p:xfrm>
        <a:graphic>
          <a:graphicData uri="http://schemas.openxmlformats.org/drawingml/2006/table">
            <a:tbl>
              <a:tblPr/>
              <a:tblGrid>
                <a:gridCol w="1026003"/>
                <a:gridCol w="5094677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5. На рисунке представлены четыре вектора сил, расположенных в одной плоскости и действующих на тело в точке О. при отсутствии какой одной из этих сил равнодействующая остальных сил будет равна нулю?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34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F1.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F2.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F3.</a:t>
                      </a: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F4.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Такой силы нет.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005064"/>
            <a:ext cx="576064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725144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088232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212976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6093296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/>
          <a:srcRect l="54972" t="37225" r="24146" b="35728"/>
          <a:stretch>
            <a:fillRect/>
          </a:stretch>
        </p:blipFill>
        <p:spPr bwMode="auto">
          <a:xfrm>
            <a:off x="1835696" y="1340768"/>
            <a:ext cx="2045874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445224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548680"/>
          <a:ext cx="6048672" cy="5928011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93610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  Каковы скорость и ускорение движения тела массой 2 кг, если равнодействующая всех приложенных сил равна 4 Н?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Скорость 0 м/с, ускорение 2 м/с².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Скорость 2 м/с, ускорение 0 м/с².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Скорость 2 м/с, ускорение 2 м/с².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Скорость может быть любой, ускорение 2 м/с².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Скорость 2 м/с, ускорение может быть любым.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Скорость может быть любой, ускорение 0.5 м/с².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293096"/>
            <a:ext cx="576064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564904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429000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1700808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085184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805264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620688"/>
          <a:ext cx="6048672" cy="5112568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15212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7. Тело массой 2 кг движется со скоростью 3 м/с и ускорением 2 м/с². Какова модуль равнодействующей сил, действующих на тело?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Н.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Н.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Н.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Н.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Модуль равнодействующей зависит от угла между скоростью и ускорением.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1916832"/>
            <a:ext cx="576064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293096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732240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708920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501008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085184"/>
            <a:ext cx="611560" cy="504056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860</TotalTime>
  <Words>800</Words>
  <Application>Microsoft Office PowerPoint</Application>
  <PresentationFormat>Экран (4:3)</PresentationFormat>
  <Paragraphs>161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Тест 7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ComWiz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1</dc:title>
  <dc:creator>Вытоптова Т.А.</dc:creator>
  <cp:lastModifiedBy>1</cp:lastModifiedBy>
  <cp:revision>95</cp:revision>
  <dcterms:created xsi:type="dcterms:W3CDTF">2014-01-03T10:21:51Z</dcterms:created>
  <dcterms:modified xsi:type="dcterms:W3CDTF">2015-11-24T14:56:28Z</dcterms:modified>
</cp:coreProperties>
</file>