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«Законы сохранения </a:t>
            </a:r>
            <a:r>
              <a:rPr lang="ru-RU" smtClean="0"/>
              <a:t>в механике». </a:t>
            </a:r>
            <a:r>
              <a:rPr lang="ru-RU" dirty="0" smtClean="0"/>
              <a:t>Физика. 9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4818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движущийся шар массой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столкнулся с неподвижным шаром массой 4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После столкновения шары разлетелись под углом 90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со скоростью 3</a:t>
                      </a: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(первый шар) и </a:t>
                      </a: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(второй шар). С какой скоростью двигался первый шар до столкновения?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754299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Вагон массой 10000 кг движется по железнодорожному пути, сталкивается и соединяется с другим таким же вагоном. Далее два вагона движутся вместе. Кинетическая энергия первого вагона до соединения была равна 5*10³ Дж, второй вагон был неподвижен. Какова кинетическая энергия двух вагонов после соединения?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5*10³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 *10³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1.25 *10³ Дж.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0689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2048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892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4949480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4401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Тело массой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подвешено на пружине жесткостью К. тело сместили вниз от положения равновесия в точке О на расстояние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 опустили. Какой кинетической энергией будет обладать тело в точке О?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3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Кх</a:t>
                      </a:r>
                      <a:r>
                        <a:rPr lang="ru-RU" dirty="0" smtClean="0"/>
                        <a:t>².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Кх</a:t>
                      </a:r>
                      <a:r>
                        <a:rPr lang="ru-RU" dirty="0" smtClean="0"/>
                        <a:t>²/2.</a:t>
                      </a:r>
                    </a:p>
                    <a:p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Кх</a:t>
                      </a:r>
                      <a:r>
                        <a:rPr lang="ru-RU" dirty="0" smtClean="0"/>
                        <a:t>²/2-</a:t>
                      </a:r>
                      <a:r>
                        <a:rPr lang="en-US" dirty="0" err="1" smtClean="0"/>
                        <a:t>mgh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/>
                        <a:t>Кх</a:t>
                      </a:r>
                      <a:r>
                        <a:rPr lang="ru-RU" sz="1800" dirty="0" smtClean="0"/>
                        <a:t>²</a:t>
                      </a:r>
                      <a:r>
                        <a:rPr lang="en-US" sz="1800" dirty="0" smtClean="0"/>
                        <a:t>/2+mgh</a:t>
                      </a:r>
                      <a:r>
                        <a:rPr lang="ru-RU" sz="1800" dirty="0" smtClean="0"/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809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06084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365104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9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5103674"/>
            <a:ext cx="637937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Законы сохранения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механике.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7930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.По какой формуле вычисляется кинетическая энергия?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²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1052736"/>
          <a:ext cx="6264696" cy="4492964"/>
        </p:xfrm>
        <a:graphic>
          <a:graphicData uri="http://schemas.openxmlformats.org/drawingml/2006/table">
            <a:tbl>
              <a:tblPr/>
              <a:tblGrid>
                <a:gridCol w="971600"/>
                <a:gridCol w="5293096"/>
              </a:tblGrid>
              <a:tr h="16561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тело массой 2 кг движется со скоростью 3 м/с. Каков импульс тела?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кг*м/с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кг*м/с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кг*м/с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8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кг*м/с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0100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7809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94116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992043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На тело действует сила 2 Н. направление вектора силы совпадает с направлением вектора скорости. Какую работу А совершает эта сила на пути 5 м и каково изменение кинетической энергии ∆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Ек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тела в результате этого действия?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А=∆Ек=10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А=10 Дж, ∆Ек=0 Дж.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А=0 Дж, ∆Ек=10 Дж.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А=-10 Дж, ∆Ек=0 Дж.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А=0 Дж, ∆Ек=-10 Дж.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60212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730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4371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2292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70892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467544" y="1124744"/>
          <a:ext cx="6048672" cy="546246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20425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Человек массой 50 кг поднялся по лестнице длиной 5 м на высоту 4 м от поверхности Земли. На сколько увеличилась при этом его потенциальная энергия?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g=10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250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4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200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450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2500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2000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6021288"/>
            <a:ext cx="576064" cy="512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465313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53012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1268759"/>
          <a:ext cx="6120680" cy="4595381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Тело массой 0.1 кг вращается в вертикальной плоскости на нити длиной 1 м. какова работа силы тяжести за один оборот?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69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0120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836712"/>
          <a:ext cx="6048672" cy="4566200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9361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Каково изменение потенциальной энергии пружины жесткостью К при ее растяжении на ∆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К∆х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К∆х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К∆х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К∆х²∕2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К/∆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184482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005064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1125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 Первое тело массой 2 кг движется со скоростью 6 м/с, второе неподвижно. После столкновения оба тела движутся вместе со скоростью 2 м/с. Какова масса второго тела?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2/3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3/2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697</Words>
  <Application>Microsoft Office PowerPoint</Application>
  <PresentationFormat>Экран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9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116</cp:revision>
  <dcterms:created xsi:type="dcterms:W3CDTF">2014-01-03T10:21:51Z</dcterms:created>
  <dcterms:modified xsi:type="dcterms:W3CDTF">2015-11-24T14:57:37Z</dcterms:modified>
</cp:coreProperties>
</file>