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A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 txBox="1"/>
          <p:nvPr/>
        </p:nvSpPr>
        <p:spPr>
          <a:xfrm>
            <a:off x="899592" y="335846"/>
            <a:ext cx="734481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dirty="0" smtClean="0"/>
              <a:t>Вытоптова Татьяна Александровна, КГКОУ «Вечерняя (сменная) общеобразовательная школа №2», с. Шипуново Алтайского края, учитель физики.</a:t>
            </a:r>
          </a:p>
          <a:p>
            <a:pPr algn="just"/>
            <a:r>
              <a:rPr lang="ru-RU" dirty="0" smtClean="0"/>
              <a:t>Тематический контроль по теме </a:t>
            </a:r>
            <a:r>
              <a:rPr lang="ru-RU" dirty="0" smtClean="0"/>
              <a:t>«Физические величины и единицы их измерений». Физика. </a:t>
            </a:r>
            <a:r>
              <a:rPr lang="ru-RU" smtClean="0"/>
              <a:t>9 </a:t>
            </a:r>
            <a:r>
              <a:rPr lang="ru-RU" dirty="0" smtClean="0"/>
              <a:t>класс.</a:t>
            </a:r>
          </a:p>
          <a:p>
            <a:pPr algn="just"/>
            <a:endParaRPr lang="ru-RU" dirty="0" smtClean="0"/>
          </a:p>
          <a:p>
            <a:pPr algn="just"/>
            <a:r>
              <a:rPr lang="ru-RU" b="1" dirty="0" smtClean="0"/>
              <a:t>Аннотация к тесту</a:t>
            </a:r>
          </a:p>
          <a:p>
            <a:pPr algn="just"/>
            <a:r>
              <a:rPr lang="ru-RU" dirty="0" smtClean="0"/>
              <a:t>Тематический тест по физике для текущего контроля. Тест состоит из 10 вопросов, на каждый вопрос предлагается 5-6 ответов, из которых учащемуся нужно выбрать один правильный. Для этого учащемуся необходимо щелкнуть левой кнопкой мыши на желтый квадрат выбранного ответа, справа появится слово «да» или «нет».</a:t>
            </a:r>
          </a:p>
          <a:p>
            <a:pPr algn="just"/>
            <a:r>
              <a:rPr lang="ru-RU" dirty="0" smtClean="0"/>
              <a:t>На выполнение теста отводится 15-20 минут.</a:t>
            </a:r>
          </a:p>
          <a:p>
            <a:pPr algn="just"/>
            <a:r>
              <a:rPr lang="ru-RU" dirty="0" smtClean="0"/>
              <a:t>Критерий оценивания:</a:t>
            </a:r>
          </a:p>
          <a:p>
            <a:pPr algn="just"/>
            <a:r>
              <a:rPr lang="ru-RU" dirty="0" smtClean="0"/>
              <a:t>Число правильных ответов:       Оценка в баллах:</a:t>
            </a:r>
          </a:p>
          <a:p>
            <a:pPr algn="just"/>
            <a:r>
              <a:rPr lang="ru-RU" dirty="0" smtClean="0"/>
              <a:t>                                           0-2               1</a:t>
            </a:r>
          </a:p>
          <a:p>
            <a:pPr algn="just"/>
            <a:r>
              <a:rPr lang="ru-RU" dirty="0" smtClean="0"/>
              <a:t>                                           3-4               2</a:t>
            </a:r>
          </a:p>
          <a:p>
            <a:pPr algn="just"/>
            <a:r>
              <a:rPr lang="ru-RU" dirty="0" smtClean="0"/>
              <a:t>                                           5-6               3</a:t>
            </a:r>
          </a:p>
          <a:p>
            <a:pPr algn="just"/>
            <a:r>
              <a:rPr lang="ru-RU" dirty="0" smtClean="0"/>
              <a:t>                                           7-8               4</a:t>
            </a:r>
          </a:p>
          <a:p>
            <a:pPr algn="just"/>
            <a:r>
              <a:rPr lang="ru-RU" dirty="0" smtClean="0"/>
              <a:t>                                           9-10             5</a:t>
            </a:r>
          </a:p>
          <a:p>
            <a:pPr algn="just"/>
            <a:r>
              <a:rPr lang="ru-RU" dirty="0" smtClean="0"/>
              <a:t>При составлении теста использовалась литература: </a:t>
            </a:r>
            <a:r>
              <a:rPr lang="ru-RU" dirty="0" err="1" smtClean="0"/>
              <a:t>Кабардин</a:t>
            </a:r>
            <a:r>
              <a:rPr lang="ru-RU" dirty="0" smtClean="0"/>
              <a:t> О.Ф., Орлов В.А. Физика. Тесты 7-9 классы: Учебно-методическое пособие.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548680"/>
          <a:ext cx="6048672" cy="5421960"/>
        </p:xfrm>
        <a:graphic>
          <a:graphicData uri="http://schemas.openxmlformats.org/drawingml/2006/table">
            <a:tbl>
              <a:tblPr/>
              <a:tblGrid>
                <a:gridCol w="971600"/>
                <a:gridCol w="5077072"/>
              </a:tblGrid>
              <a:tr h="1224136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8"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Какие из перечисленных ниже физических величин измеряются в джоулях?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Работа.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Энергия.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 Мощность.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Только работа.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Только энергия.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Только мощность.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Работа и энергия.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Работа, мощность и энергия.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21297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49289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653136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93305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3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37321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476672"/>
          <a:ext cx="6120680" cy="5688632"/>
        </p:xfrm>
        <a:graphic>
          <a:graphicData uri="http://schemas.openxmlformats.org/drawingml/2006/table">
            <a:tbl>
              <a:tblPr/>
              <a:tblGrid>
                <a:gridCol w="971600"/>
                <a:gridCol w="514908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9.  Астрономическими наблюдениями установлено, что вращение Земли из-за влияния приливов постепенно замедляется. Изменяется ли в результате этого единица времени в Международной системе (СИ) – секунда?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14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Изменяется, ее длительность увеличивается.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Изменяется, ее длительность уменьшается.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 изменяется, так как секунда в СИ определяется через период колебаний специальных механических часов.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 изменяется, так как секунда в СИ определяется через период обращения Земли вокруг Солнца.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 изменяется, так как секунда в СИ определяется через период колебаний эталонных кварцевых часов.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 изменяется, так как секунда в СИ определяется через период колебаний атомного эталона времени.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517232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28498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56490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91683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00506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72514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476672"/>
          <a:ext cx="6120680" cy="4949480"/>
        </p:xfrm>
        <a:graphic>
          <a:graphicData uri="http://schemas.openxmlformats.org/drawingml/2006/table">
            <a:tbl>
              <a:tblPr/>
              <a:tblGrid>
                <a:gridCol w="971600"/>
                <a:gridCol w="5149080"/>
              </a:tblGrid>
              <a:tr h="144016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  Каким образом определяется в СИ единица длины – метр?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730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По расстоянию, которое свет проходит за определенное время.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Как 1/40 000 000 длины парижского меридиана.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По длине эталона, хранящегося в Париже.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По числу длин волн определенного источника света.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По длине маятника, совершающего известное число колебаний за определенный интервал времени.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79715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78092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50100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5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060848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14908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365104"/>
            <a:ext cx="3024336" cy="1470025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Тест 10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068960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Физика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9 класс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28051" y="5103674"/>
            <a:ext cx="819467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Физические величины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 единицы их измерения.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548680"/>
          <a:ext cx="6048672" cy="5626768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944216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Какое из пяти слов не является физической величиной?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Время.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7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Масса.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Звук.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7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Сила.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7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Скорость.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79715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63691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35699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077072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51723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1052736"/>
          <a:ext cx="6264696" cy="4492964"/>
        </p:xfrm>
        <a:graphic>
          <a:graphicData uri="http://schemas.openxmlformats.org/drawingml/2006/table">
            <a:tbl>
              <a:tblPr/>
              <a:tblGrid>
                <a:gridCol w="971600"/>
                <a:gridCol w="5293096"/>
              </a:tblGrid>
              <a:tr h="165618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2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Что принято за единицу массы в Международной системе (СИ)?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Масса эталона килограмма.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Масса тела, которому сила в 1 Н сообщает ускорение 1 м/с².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Масса 1 л воды.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85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Масса 1 дм³ при нормальных условиях.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2780928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6804248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50100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22108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94116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692696"/>
          <a:ext cx="6048672" cy="5544615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  Какая из перечисленных ниже пяти физических величин не является скалярной?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Масса.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Температура.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Длина.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Перемещение.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Плотность.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6804248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227687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14096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00506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3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558924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4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797152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467544" y="1124744"/>
          <a:ext cx="6048672" cy="5462466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204255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 Какая из перечисленных физических величин входит в число основных единиц Международной системы (СИ)?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1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Скорость.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04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Плотность.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5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Работа.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027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Мощность.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5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Масса.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83568" y="6021288"/>
            <a:ext cx="576064" cy="512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83568" y="328498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83568" y="393305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83568" y="465313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83568" y="530120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1268759"/>
          <a:ext cx="6120680" cy="4595381"/>
        </p:xfrm>
        <a:graphic>
          <a:graphicData uri="http://schemas.openxmlformats.org/drawingml/2006/table">
            <a:tbl>
              <a:tblPr/>
              <a:tblGrid>
                <a:gridCol w="1026003"/>
                <a:gridCol w="5094677"/>
              </a:tblGrid>
              <a:tr h="122413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  В каких единицах следует измерять время при использовании Международной системы (СИ)?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сутках.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В годах.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часах.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минутах.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069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секундах.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301208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28498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56490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58112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93305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836712"/>
          <a:ext cx="6048672" cy="4794432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93610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  Какая приставка в названии единицы физической величины означает ее сотую долю?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77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Деци.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Санти.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Милли.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Микро.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Мега.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22108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50100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213285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501317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2780928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620688"/>
          <a:ext cx="6048672" cy="5112568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15212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7.  Какая приставка в названии единицы физической величины означает ее увеличение в тысячу раз?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Дека.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Микро.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Милли.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Гига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Кило.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085184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50100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70892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91683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29309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</TotalTime>
  <Words>641</Words>
  <Application>Microsoft Office PowerPoint</Application>
  <PresentationFormat>Экран (4:3)</PresentationFormat>
  <Paragraphs>156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Тест 10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ComWiz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1</dc:title>
  <dc:creator>Вытоптова Т.А.</dc:creator>
  <cp:lastModifiedBy>1</cp:lastModifiedBy>
  <cp:revision>124</cp:revision>
  <dcterms:created xsi:type="dcterms:W3CDTF">2014-01-03T10:21:51Z</dcterms:created>
  <dcterms:modified xsi:type="dcterms:W3CDTF">2015-11-24T14:58:17Z</dcterms:modified>
</cp:coreProperties>
</file>