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276" r:id="rId3"/>
    <p:sldId id="273" r:id="rId4"/>
    <p:sldId id="274" r:id="rId5"/>
    <p:sldId id="275" r:id="rId6"/>
    <p:sldId id="257" r:id="rId7"/>
    <p:sldId id="268" r:id="rId8"/>
    <p:sldId id="269" r:id="rId9"/>
    <p:sldId id="258" r:id="rId10"/>
    <p:sldId id="259" r:id="rId11"/>
    <p:sldId id="260" r:id="rId12"/>
    <p:sldId id="270" r:id="rId13"/>
    <p:sldId id="271" r:id="rId14"/>
    <p:sldId id="261" r:id="rId15"/>
    <p:sldId id="262" r:id="rId16"/>
    <p:sldId id="272" r:id="rId17"/>
    <p:sldId id="263" r:id="rId18"/>
    <p:sldId id="264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7424" autoAdjust="0"/>
  </p:normalViewPr>
  <p:slideViewPr>
    <p:cSldViewPr>
      <p:cViewPr>
        <p:scale>
          <a:sx n="60" d="100"/>
          <a:sy n="60" d="100"/>
        </p:scale>
        <p:origin x="-143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2C2B9-E34A-4003-9BC3-8B37D6C046EA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2BA51-ECA5-4EA1-BB11-EE36A2F1A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2BA51-ECA5-4EA1-BB11-EE36A2F1AA8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2BA51-ECA5-4EA1-BB11-EE36A2F1AA8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0960-F364-4765-B05E-63CE6939068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69A72C-35FF-413D-B9C2-FC85787E8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0960-F364-4765-B05E-63CE6939068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A72C-35FF-413D-B9C2-FC85787E8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0960-F364-4765-B05E-63CE6939068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A72C-35FF-413D-B9C2-FC85787E8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0960-F364-4765-B05E-63CE6939068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69A72C-35FF-413D-B9C2-FC85787E8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0960-F364-4765-B05E-63CE6939068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A72C-35FF-413D-B9C2-FC85787E8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0960-F364-4765-B05E-63CE6939068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A72C-35FF-413D-B9C2-FC85787E8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0960-F364-4765-B05E-63CE6939068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69A72C-35FF-413D-B9C2-FC85787E8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0960-F364-4765-B05E-63CE6939068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A72C-35FF-413D-B9C2-FC85787E8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0960-F364-4765-B05E-63CE6939068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A72C-35FF-413D-B9C2-FC85787E8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0960-F364-4765-B05E-63CE6939068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A72C-35FF-413D-B9C2-FC85787E8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0960-F364-4765-B05E-63CE6939068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A72C-35FF-413D-B9C2-FC85787E8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B00960-F364-4765-B05E-63CE6939068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69A72C-35FF-413D-B9C2-FC85787E8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Опыты по физике 8 класс - Уро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16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357430"/>
            <a:ext cx="8786813" cy="1571614"/>
          </a:xfrm>
        </p:spPr>
        <p:txBody>
          <a:bodyPr>
            <a:noAutofit/>
          </a:bodyPr>
          <a:lstStyle/>
          <a:p>
            <a:pPr algn="ctr"/>
            <a:r>
              <a:rPr lang="ru-RU" sz="72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Фронтальный эксперимент на уроках физики.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робирки и колбы Спецэффекты Разное Прочее МИР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857604"/>
            <a:ext cx="8229600" cy="30003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  <a:endParaRPr lang="ru-RU" sz="9800" dirty="0"/>
          </a:p>
          <a:p>
            <a:pPr>
              <a:buNone/>
            </a:pPr>
            <a:r>
              <a:rPr lang="ru-RU" sz="9800" dirty="0"/>
              <a:t/>
            </a:r>
            <a:br>
              <a:rPr lang="ru-RU" sz="9800" dirty="0"/>
            </a:br>
            <a:r>
              <a:rPr lang="ru-RU" sz="9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Систематическое составление отчетов позволит сформировать экспериментальные умения, умение объяснять наблюдаемое явление, применять теоретические знания в конкретной ситуации, овладевать языком науки физики.</a:t>
            </a:r>
            <a:endParaRPr lang="ru-RU" sz="9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2" y="-7402"/>
          <a:ext cx="9144033" cy="49385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4011"/>
                <a:gridCol w="2736010"/>
                <a:gridCol w="3384012"/>
              </a:tblGrid>
              <a:tr h="51075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</a:t>
                      </a:r>
                      <a:r>
                        <a:rPr lang="ru-RU" sz="2800" baseline="0" dirty="0" smtClean="0"/>
                        <a:t> делаю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наблюдаю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Как объясняю</a:t>
                      </a:r>
                      <a:endParaRPr lang="ru-RU" sz="2800" dirty="0"/>
                    </a:p>
                  </a:txBody>
                  <a:tcPr/>
                </a:tc>
              </a:tr>
              <a:tr h="442034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Отклоняю от положения равновесия груз, закрепленный на нити.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Механические колебания.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точке 1 на тело действуют 2 силы, сила тяжести и сила реакции опоры. Равнодействующая этих сил ,за счет которой осуществляется движение направлена к центру.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Юные саровчане - призеры Международной олимпиады школьников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Фронтальный эксперимент, проводимый учеником можно оформить по следующему алгоритму:</a:t>
            </a:r>
            <a:endParaRPr lang="ru-RU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1.Целью данного эксперимента является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..…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2.Для этого нам понадобилось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……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3.В соответствии с целью и гипотезой мы предприняли следующие действия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……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4.На основе предпринятых действий мы получили следующие результаты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……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5,Полученные результаты позволили сделать вывод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……..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Гостевая книга - 5 ию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351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643074"/>
          </a:xfrm>
        </p:spPr>
        <p:txBody>
          <a:bodyPr>
            <a:noAutofit/>
          </a:bodyPr>
          <a:lstStyle/>
          <a:p>
            <a:r>
              <a:rPr lang="ru-RU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Рассмотрим оформление фронтального эксперимента по данной форме на примере механических колебаний</a:t>
            </a:r>
            <a:endParaRPr lang="ru-RU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929198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1.Целью данного эксперимента является ..… ..…установить зависимость периода колебаний от длины нити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2.Для этого нам понадобилось…… ……штатив,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нить,шарик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линейка, секундомер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3.В соответствии с целью и гипотезой мы предприняли следующие действия……измерили длину нити, при помощи секундомера установили время 20 полных колебаний,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расчитали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период колебаний.  Повторили все расчеты уменьшив длину нити.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Физика эйнштейн рисунки - рисунки о рубцовс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384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4.На основе предпринятых действий мы получили следующие результаты…… длина нити = 0,35м, период колебаний =1,25с.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 втором случае длина нити =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0.2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 , период колебаний =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с.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5.Полученные результаты позволили сделать  вывод…..с увеличением длины нити период колебаний увеличивается.</a:t>
            </a:r>
          </a:p>
          <a:p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571612"/>
            <a:ext cx="1122597" cy="107157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49263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85736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T= 25/20=1.25c</a:t>
            </a:r>
            <a:endParaRPr lang="ru-RU" sz="28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571876"/>
            <a:ext cx="1357322" cy="9286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98" y="3786190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T=20/20=1c</a:t>
            </a:r>
            <a:endParaRPr lang="ru-RU" sz="3200" dirty="0"/>
          </a:p>
        </p:txBody>
      </p:sp>
      <p:sp>
        <p:nvSpPr>
          <p:cNvPr id="9218" name="AutoShape 2" descr="Клуб физиков и физики. . Социальная сеть физик для любителей науки физ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Клуб физиков и физики. . Социальная сеть физик для любителей науки физ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Клуб физиков и физики. . Социальная сеть физик для любителей науки физ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Клуб физиков и физики. . Социальная сеть физик для любителей науки физ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Скачать физик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371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8229600" cy="28575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Получив навыки самостоятельного проведения эксперимента, учащиеся могут активно участвовать в проведении опытов. В этом случае достаточно поставить перед учащимися учебную задачу, а пути ее решения они находят самостоятельно.</a:t>
            </a:r>
          </a:p>
          <a:p>
            <a:endParaRPr lang="ru-RU" dirty="0"/>
          </a:p>
        </p:txBody>
      </p:sp>
      <p:pic>
        <p:nvPicPr>
          <p:cNvPr id="8194" name="Picture 2" descr="Оборудование 1 опы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7929618" cy="3429000"/>
          </a:xfrm>
          <a:prstGeom prst="rect">
            <a:avLst/>
          </a:prstGeom>
          <a:noFill/>
        </p:spPr>
      </p:pic>
      <p:sp>
        <p:nvSpPr>
          <p:cNvPr id="2" name="AutoShape 2" descr="Клуб физиков и физики. . Социальная сеть физик для любителей науки физ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качать физик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МЕТОДИКА ПРОВЕДЕНИЯ ЭКСПЕРИМЕНТА.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Сопровождать словами, комментировать, установить цель.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Познакомить  с оборудованием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Выполнить схему, рисунок.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Выделить объект наблюдения.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Демонстрация опыта.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Выводы и обсуждение.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Итоги –подводит учитель.</a:t>
            </a:r>
          </a:p>
          <a:p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мешные картинки о физике действительно старовата - сайт прико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Физика – наука о природе.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Основная задача физики – это объяснение происходящих природных явлений. Проведем несколько  опытов , которые доказывают наличие силы </a:t>
            </a:r>
            <a:r>
              <a:rPr lang="ru-RU" sz="36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трения,инертности</a:t>
            </a:r>
            <a:r>
              <a:rPr lang="ru-RU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тел, существование атмосферного давления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вантовое туннелирование рассмотрено в динамике Компьютерная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696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8229600" cy="4911725"/>
          </a:xfrm>
        </p:spPr>
        <p:txBody>
          <a:bodyPr>
            <a:normAutofit lnSpcReduction="1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Требование пересказать содержание опыта и объяснить его результат, способствует развитию логического мышления учащихся, приучает их к анализу факторов. Учителю необходимо довести наблюдения и выводы учащихся до научного уровня. Степень усвоения нового материала можно проверить дополнительными вопросами и отчетами, например в виде таблицы :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"/>
          <a:ext cx="9144032" cy="685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51188"/>
                <a:gridCol w="4492844"/>
              </a:tblGrid>
              <a:tr h="46797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Делаю.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Оформляю</a:t>
                      </a:r>
                      <a:r>
                        <a:rPr lang="ru-RU" sz="2400" baseline="0" dirty="0" smtClean="0"/>
                        <a:t> эксперимент.</a:t>
                      </a:r>
                      <a:endParaRPr lang="ru-RU" sz="2400" dirty="0"/>
                    </a:p>
                  </a:txBody>
                  <a:tcPr/>
                </a:tc>
              </a:tr>
              <a:tr h="62500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1.Ставлю цель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Сейчас  с помощью опыта </a:t>
                      </a:r>
                      <a:r>
                        <a:rPr lang="ru-RU" sz="1800" dirty="0" smtClean="0"/>
                        <a:t>я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докажу</a:t>
                      </a:r>
                      <a:r>
                        <a:rPr lang="ru-RU" sz="1800" baseline="0" dirty="0" smtClean="0"/>
                        <a:t>  </a:t>
                      </a:r>
                      <a:r>
                        <a:rPr lang="ru-RU" sz="1800" dirty="0" smtClean="0"/>
                        <a:t>…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448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2.Подбираю</a:t>
                      </a:r>
                      <a:r>
                        <a:rPr lang="ru-RU" sz="2000" baseline="0" dirty="0" smtClean="0"/>
                        <a:t> необходимое оборудование</a:t>
                      </a:r>
                      <a:r>
                        <a:rPr lang="ru-RU" sz="2000" dirty="0" smtClean="0"/>
                        <a:t> 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Для этого </a:t>
                      </a:r>
                      <a:r>
                        <a:rPr lang="ru-RU" sz="1800" dirty="0" smtClean="0"/>
                        <a:t>мне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понадобится </a:t>
                      </a:r>
                      <a:r>
                        <a:rPr lang="ru-RU" sz="1800" dirty="0"/>
                        <a:t>следующее оборудование….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790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3.Провожу</a:t>
                      </a:r>
                      <a:r>
                        <a:rPr lang="ru-RU" sz="2000" baseline="0" dirty="0" smtClean="0"/>
                        <a:t>  </a:t>
                      </a:r>
                      <a:r>
                        <a:rPr lang="ru-RU" sz="2000" dirty="0" smtClean="0"/>
                        <a:t>эксперимент.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Выполняю рис</a:t>
                      </a:r>
                      <a:r>
                        <a:rPr lang="ru-RU" sz="1800" dirty="0"/>
                        <a:t>. </a:t>
                      </a:r>
                      <a:r>
                        <a:rPr lang="ru-RU" sz="1800" dirty="0" smtClean="0"/>
                        <a:t>Накрываю </a:t>
                      </a:r>
                      <a:r>
                        <a:rPr lang="ru-RU" sz="1800" dirty="0"/>
                        <a:t>сосуд с водой листом бумаги и переворачиваю….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500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4.Выделяю объект наблюдения.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Наблюдаю</a:t>
                      </a:r>
                      <a:r>
                        <a:rPr lang="ru-RU" sz="1800" baseline="0" dirty="0" smtClean="0"/>
                        <a:t> за происходящим</a:t>
                      </a:r>
                      <a:r>
                        <a:rPr lang="ru-RU" sz="1800" dirty="0" smtClean="0"/>
                        <a:t>….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22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5. Делаю вывод.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 на рис расставляю силы.</a:t>
                      </a:r>
                      <a:endParaRPr lang="ru-RU" sz="1800" dirty="0"/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Какие силы действуют на бумагу под водой? Какая сила удерживает </a:t>
                      </a:r>
                      <a:r>
                        <a:rPr lang="ru-RU" sz="1800" dirty="0" err="1"/>
                        <a:t>лист?Что</a:t>
                      </a:r>
                      <a:r>
                        <a:rPr lang="ru-RU" sz="1800" dirty="0"/>
                        <a:t> бы произошло , если бы не существовало атмосферного давления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539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Подвожу итог.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Таким</a:t>
                      </a:r>
                      <a:r>
                        <a:rPr lang="ru-RU" sz="2000" baseline="0" dirty="0" smtClean="0"/>
                        <a:t> образом </a:t>
                      </a:r>
                      <a:r>
                        <a:rPr lang="ru-RU" sz="2000" dirty="0" smtClean="0"/>
                        <a:t>. </a:t>
                      </a:r>
                      <a:r>
                        <a:rPr lang="ru-RU" sz="2000" dirty="0"/>
                        <a:t>мы доказали существование атмосферного давления….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, формулы, законы, знаки, символы, вычисления, математика / Обои: Раз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85736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ТЕХНИКА ПРОВЕДЕНИЯ ФРОНТАЛЬНОГО ЭКСПЕРИМЕНТА.</a:t>
            </a:r>
            <a:r>
              <a:rPr lang="en-US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должна отвечать следующим требованиям: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8802"/>
            <a:ext cx="8686800" cy="41513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Видимость и наглядность (подсветки, экраны, цветные провода и т.д.)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Соблюдение техники безопасности.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Надежность опыта. т.е. опыт должен получиться.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Эстетичность.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Достоверность и полнота.</a:t>
            </a:r>
          </a:p>
          <a:p>
            <a:pPr lvl="0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Повторяемость.(не менее 3 раз.)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3-10-03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8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ой Мир@Mai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571876"/>
            <a:ext cx="8229600" cy="5717304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Применяя эксперимент систематически , можно привить учащимся любовь к исследованию, создать школу лабораторию, в которой каждый учащийся сможет проявить свои творческие способности и умения.</a:t>
            </a:r>
          </a:p>
        </p:txBody>
      </p:sp>
      <p:pic>
        <p:nvPicPr>
          <p:cNvPr id="2050" name="Picture 2" descr="Опыты по физи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Обои Albert Einstein ( Альберт Эйнштейн ) Знаменитости Фото 250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515225" cy="1797050"/>
          </a:xfrm>
        </p:spPr>
        <p:txBody>
          <a:bodyPr>
            <a:normAutofit/>
          </a:bodyPr>
          <a:lstStyle/>
          <a:p>
            <a:r>
              <a:rPr lang="ru-RU" sz="4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</a:t>
            </a:r>
            <a:r>
              <a:rPr lang="ru-RU" sz="4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внимание</a:t>
            </a:r>
            <a:r>
              <a:rPr lang="ru-RU" sz="4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48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" name="AutoShape 2" descr="Альберт Эйнштейн физик-теоретик картинки с мужчинам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Альберт Эйнштейн физик-теоретик картинки с мужчинам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лександр\Рабочий стол\фото класса с приборами\CAM0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699" cy="707227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ександр\Рабочий стол\фото класса с приборами\CAM01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58576" cy="81439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лександр\Рабочий стол\фото класса с приборами\CAM01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86974" cy="8143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quot;Интересные физические опыты из книг Перельмана Обучающие Видео-Уроки Онлайн Смотреть Бесплатно, Научные Видео- олики, Докумен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572500" cy="6500812"/>
          </a:xfrm>
        </p:spPr>
        <p:txBody>
          <a:bodyPr>
            <a:normAutofit lnSpcReduction="1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современной школе актуализируются вопросы самостоятельной работы учащихся. Возросшая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наукоемкость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большинства современных профессий требует умений работать с информацией, находить ее, самостоятельно пополнять свои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знания,заниматься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самообразованием. Возникшие в этой связи идеи и теории непрерывного образования предполагают обучение и самообразование в течение всей жизни. Для этого выпускники образовательных учреждений должны уметь самостоятельно приобретать новые знания и умения.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Ягоды годжи научные открытия в картинках Худеем вместе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04"/>
            <a:ext cx="8858250" cy="32146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Актуальность данной работы обусловлена практической направленностью: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--Реализацией возможности обучающимися продемонстрировать свои умения практически;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Развитием личностных качеств, связанных с формированием самостоятельного подхода к решению конкретных задач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 descr="Оборудование 1 опы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8429684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качать фото coldplay и Full HD обои фото, coldplay для рабочего ст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229600" cy="5697538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Фронтальные опыты – кратковременные фронтальные лабораторные работы, которые одновременно выполняются всеми обучающимися класса под руководством учителя. Эти опыты обычно просты по технике выполнения. Им отдается предпочтение перед демонстрационным экспериментом в тех случаях, когда эффект при демонстрации у доски оказывается скрытым от обучающихся.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лучение в домашних условиях My test 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362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4286250"/>
            <a:ext cx="8858250" cy="257175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уроках необходимо использовать любую возможность для самостоятельной деятельности учащихся, учить применять знания и умения в изменившихся условиях.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Чтобы экспериментальные задания не превратились для учащихся в забаву ,необходимо чтобы каждая работа обязательно сопровождалась отчетом. Отчет можно составить по следующей схеме:</a:t>
            </a:r>
          </a:p>
        </p:txBody>
      </p:sp>
      <p:pic>
        <p:nvPicPr>
          <p:cNvPr id="13314" name="Picture 2" descr="Оборудова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7429552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336</TotalTime>
  <Words>634</Words>
  <Application>Microsoft Office PowerPoint</Application>
  <PresentationFormat>Экран (4:3)</PresentationFormat>
  <Paragraphs>80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Фронтальный эксперимент на уроках физики.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Фронтальный эксперимент, проводимый учеником можно оформить по следующему алгоритму:</vt:lpstr>
      <vt:lpstr>Рассмотрим оформление фронтального эксперимента по данной форме на примере механических колебаний</vt:lpstr>
      <vt:lpstr>Слайд 13</vt:lpstr>
      <vt:lpstr>Слайд 14</vt:lpstr>
      <vt:lpstr>МЕТОДИКА ПРОВЕДЕНИЯ ЭКСПЕРИМЕНТА.</vt:lpstr>
      <vt:lpstr>Физика – наука о природе.</vt:lpstr>
      <vt:lpstr>Слайд 17</vt:lpstr>
      <vt:lpstr>Слайд 18</vt:lpstr>
      <vt:lpstr> ТЕХНИКА ПРОВЕДЕНИЯ ФРОНТАЛЬНОГО ЭКСПЕРИМЕНТА. должна отвечать следующим требованиям: </vt:lpstr>
      <vt:lpstr>Слайд 20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Фронтальный эксперимент на уроках физики.</dc:title>
  <dc:creator>Admin</dc:creator>
  <cp:lastModifiedBy>Наталья</cp:lastModifiedBy>
  <cp:revision>42</cp:revision>
  <dcterms:created xsi:type="dcterms:W3CDTF">2015-04-09T13:58:38Z</dcterms:created>
  <dcterms:modified xsi:type="dcterms:W3CDTF">2015-04-13T10:32:17Z</dcterms:modified>
</cp:coreProperties>
</file>