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</p:sldMasterIdLst>
  <p:notesMasterIdLst>
    <p:notesMasterId r:id="rId22"/>
  </p:notesMasterIdLst>
  <p:sldIdLst>
    <p:sldId id="256" r:id="rId8"/>
    <p:sldId id="266" r:id="rId9"/>
    <p:sldId id="267" r:id="rId10"/>
    <p:sldId id="257" r:id="rId11"/>
    <p:sldId id="258" r:id="rId12"/>
    <p:sldId id="259" r:id="rId13"/>
    <p:sldId id="260" r:id="rId14"/>
    <p:sldId id="261" r:id="rId15"/>
    <p:sldId id="262" r:id="rId16"/>
    <p:sldId id="269" r:id="rId17"/>
    <p:sldId id="263" r:id="rId18"/>
    <p:sldId id="264" r:id="rId19"/>
    <p:sldId id="265" r:id="rId20"/>
    <p:sldId id="26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1536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FFD9D7-88F6-4044-935B-3CDD26525919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0A92FC-FD50-4AB2-B352-F992EEE987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5022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0A92FC-FD50-4AB2-B352-F992EEE987AB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7941545-2BDE-4219-AE34-4CA384444EC1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BE876EE-AABD-477A-B8C2-AB6C17751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1628800"/>
            <a:ext cx="7406640" cy="1472184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/>
              <a:t>Волейбол </a:t>
            </a:r>
            <a:br>
              <a:rPr lang="ru-RU" sz="6600" dirty="0" smtClean="0"/>
            </a:br>
            <a:r>
              <a:rPr lang="ru-RU" sz="6600" dirty="0" smtClean="0"/>
              <a:t>для начинающих</a:t>
            </a:r>
            <a:endParaRPr lang="ru-RU" sz="9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645024"/>
            <a:ext cx="7406640" cy="175260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r"/>
            <a:r>
              <a:rPr lang="ru-RU" dirty="0" smtClean="0"/>
              <a:t>Учитель:</a:t>
            </a:r>
          </a:p>
          <a:p>
            <a:pPr algn="r"/>
            <a:r>
              <a:rPr lang="ru-RU" dirty="0" err="1" smtClean="0"/>
              <a:t>Кисиляхов</a:t>
            </a:r>
            <a:r>
              <a:rPr lang="ru-RU" dirty="0" smtClean="0"/>
              <a:t> Николай Васильевич</a:t>
            </a:r>
          </a:p>
          <a:p>
            <a:pPr algn="r"/>
            <a:r>
              <a:rPr lang="ru-RU" dirty="0" smtClean="0"/>
              <a:t>Республика Саха (Якутия)</a:t>
            </a:r>
          </a:p>
          <a:p>
            <a:pPr algn="r"/>
            <a:r>
              <a:rPr lang="ru-RU" dirty="0" smtClean="0"/>
              <a:t>Верхне-Вилюйский улус </a:t>
            </a:r>
            <a:r>
              <a:rPr lang="ru-RU" dirty="0" err="1" smtClean="0"/>
              <a:t>с.Ботулу</a:t>
            </a:r>
            <a:endParaRPr lang="ru-RU" dirty="0" smtClean="0"/>
          </a:p>
          <a:p>
            <a:pPr algn="r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Цель: Ознакомить учащихся с игрой в волейбол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Задачи: Сообщить об основных приёмах  игры в волейбол.</a:t>
            </a:r>
          </a:p>
          <a:p>
            <a:r>
              <a:rPr lang="ru-RU" dirty="0" smtClean="0"/>
              <a:t>Сообщить о размере площадки, высоте сетки, </a:t>
            </a:r>
            <a:r>
              <a:rPr lang="ru-RU" dirty="0" smtClean="0"/>
              <a:t>нумерации </a:t>
            </a:r>
            <a:r>
              <a:rPr lang="ru-RU" dirty="0" smtClean="0"/>
              <a:t>зон и переходе.</a:t>
            </a:r>
          </a:p>
          <a:p>
            <a:r>
              <a:rPr lang="ru-RU" dirty="0" smtClean="0"/>
              <a:t>Сообщить о составе команды, количестве партий и счёте.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Верхняя передача мяча.</a:t>
            </a:r>
          </a:p>
          <a:p>
            <a:r>
              <a:rPr lang="ru-RU" dirty="0" smtClean="0"/>
              <a:t>Приём мяча снизу.</a:t>
            </a:r>
          </a:p>
          <a:p>
            <a:r>
              <a:rPr lang="ru-RU" dirty="0" smtClean="0"/>
              <a:t>Подача.</a:t>
            </a:r>
          </a:p>
          <a:p>
            <a:r>
              <a:rPr lang="ru-RU" dirty="0" smtClean="0"/>
              <a:t>Нападающий удар и блок.</a:t>
            </a:r>
          </a:p>
          <a:p>
            <a:r>
              <a:rPr lang="ru-RU" dirty="0" smtClean="0"/>
              <a:t>Волейбольная площадка.</a:t>
            </a:r>
          </a:p>
          <a:p>
            <a:r>
              <a:rPr lang="ru-RU" dirty="0" smtClean="0"/>
              <a:t>Количество партий и счёт.</a:t>
            </a:r>
          </a:p>
          <a:p>
            <a:r>
              <a:rPr lang="ru-RU" dirty="0" smtClean="0"/>
              <a:t>Состав команды.</a:t>
            </a:r>
          </a:p>
          <a:p>
            <a:r>
              <a:rPr lang="ru-RU" dirty="0" smtClean="0"/>
              <a:t>Нумерация </a:t>
            </a:r>
            <a:r>
              <a:rPr lang="ru-RU" dirty="0" smtClean="0"/>
              <a:t>зон и переход.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Волейбол, основные приёмы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Верхняя </a:t>
            </a:r>
            <a:r>
              <a:rPr lang="ru-RU" dirty="0"/>
              <a:t>п</a:t>
            </a:r>
            <a:r>
              <a:rPr lang="ru-RU" dirty="0" smtClean="0"/>
              <a:t>ередача мяча.</a:t>
            </a:r>
            <a:endParaRPr lang="ru-RU" dirty="0"/>
          </a:p>
        </p:txBody>
      </p:sp>
      <p:pic>
        <p:nvPicPr>
          <p:cNvPr id="5" name="Содержимое 4" descr="iCABM7O0Q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20072" y="1268760"/>
            <a:ext cx="3278532" cy="4553517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2636911"/>
            <a:ext cx="3816424" cy="37377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Верхняя передача мяча за голову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4038600" cy="4525963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" name="Содержимое 4" descr="iCAH2B44A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179512" y="1556792"/>
            <a:ext cx="3514725" cy="3286125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29" t="28603" r="5484" b="17634"/>
          <a:stretch/>
        </p:blipFill>
        <p:spPr>
          <a:xfrm>
            <a:off x="2771800" y="3789040"/>
            <a:ext cx="5997978" cy="2736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Приём мяча снизу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802"/>
          <a:stretch/>
        </p:blipFill>
        <p:spPr>
          <a:xfrm>
            <a:off x="4350774" y="1340768"/>
            <a:ext cx="4397690" cy="4585757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412776"/>
            <a:ext cx="4096147" cy="4176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Передача мяча снизу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59" t="21569" b="17909"/>
          <a:stretch/>
        </p:blipFill>
        <p:spPr>
          <a:xfrm>
            <a:off x="683568" y="1556792"/>
            <a:ext cx="8074937" cy="381642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Волейбольная подача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57224" y="5429264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Подача с места.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00694" y="5572140"/>
            <a:ext cx="1951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Подача в прыжке.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5250" y="1700808"/>
            <a:ext cx="4470282" cy="3287228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9716"/>
          <a:stretch/>
        </p:blipFill>
        <p:spPr>
          <a:xfrm>
            <a:off x="5148064" y="1184704"/>
            <a:ext cx="3289950" cy="424456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Нападающий удар и двойной блок</a:t>
            </a:r>
            <a:endParaRPr lang="ru-RU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7675" y="1868424"/>
            <a:ext cx="5943600" cy="395935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Нападающий удар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14329" y="1600200"/>
            <a:ext cx="6750292" cy="44958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Волейбольная площадка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Размер 18м.на 9м.</a:t>
            </a:r>
          </a:p>
          <a:p>
            <a:r>
              <a:rPr lang="ru-RU" dirty="0" smtClean="0"/>
              <a:t>Высота сетки 243см.(м),224см.(ж)</a:t>
            </a:r>
          </a:p>
          <a:p>
            <a:r>
              <a:rPr lang="ru-RU" dirty="0" smtClean="0"/>
              <a:t>Зона нападения 3м.</a:t>
            </a:r>
            <a:endParaRPr lang="ru-RU" dirty="0"/>
          </a:p>
        </p:txBody>
      </p:sp>
      <p:pic>
        <p:nvPicPr>
          <p:cNvPr id="5" name="Содержимое 4" descr="iCACYBOG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355622"/>
            <a:ext cx="4038600" cy="3015119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Состав команды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На площадке 2 команды по 6 человек.</a:t>
            </a:r>
          </a:p>
          <a:p>
            <a:r>
              <a:rPr lang="ru-RU" dirty="0" smtClean="0"/>
              <a:t>У каждой команды+6 запасных игроков.</a:t>
            </a:r>
            <a:endParaRPr lang="ru-RU" dirty="0"/>
          </a:p>
        </p:txBody>
      </p:sp>
      <p:pic>
        <p:nvPicPr>
          <p:cNvPr id="5" name="Содержимое 4" descr="iCAK0VW8I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76850" y="2612453"/>
            <a:ext cx="3657600" cy="248716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 состоит </a:t>
            </a:r>
            <a:r>
              <a:rPr lang="ru-RU" smtClean="0"/>
              <a:t>из партий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Взрослые играют из 5 партий.</a:t>
            </a:r>
          </a:p>
          <a:p>
            <a:r>
              <a:rPr lang="ru-RU" dirty="0" smtClean="0"/>
              <a:t>Дети из 3 партий.</a:t>
            </a:r>
          </a:p>
          <a:p>
            <a:r>
              <a:rPr lang="ru-RU" dirty="0" smtClean="0"/>
              <a:t>Партии играют до 25 очков.</a:t>
            </a:r>
          </a:p>
          <a:p>
            <a:r>
              <a:rPr lang="ru-RU" dirty="0" smtClean="0"/>
              <a:t>Последнюю партию играют до 15 очков.</a:t>
            </a:r>
          </a:p>
          <a:p>
            <a:r>
              <a:rPr lang="ru-RU" dirty="0" smtClean="0"/>
              <a:t>Разница в партиях минимум 2 очка.</a:t>
            </a:r>
          </a:p>
          <a:p>
            <a:endParaRPr lang="ru-RU" dirty="0"/>
          </a:p>
        </p:txBody>
      </p:sp>
      <p:pic>
        <p:nvPicPr>
          <p:cNvPr id="5" name="Содержимое 4" descr="iCATQG2K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391275" y="3322637"/>
            <a:ext cx="1428750" cy="10668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Нумерация зон и переход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988840"/>
            <a:ext cx="7128792" cy="403244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единительная линия 5"/>
          <p:cNvCxnSpPr>
            <a:stCxn id="4" idx="0"/>
            <a:endCxn id="4" idx="2"/>
          </p:cNvCxnSpPr>
          <p:nvPr/>
        </p:nvCxnSpPr>
        <p:spPr>
          <a:xfrm>
            <a:off x="4608004" y="1988840"/>
            <a:ext cx="0" cy="4032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012160" y="1916832"/>
            <a:ext cx="0" cy="4032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275856" y="1916832"/>
            <a:ext cx="0" cy="41044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452320" y="2492896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436096" y="2492896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2</a:t>
            </a:r>
            <a:endParaRPr lang="ru-RU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004048" y="3645024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</a:t>
            </a:r>
            <a:endParaRPr lang="ru-RU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508104" y="5085184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4</a:t>
            </a:r>
            <a:endParaRPr lang="ru-RU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7524328" y="522920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5</a:t>
            </a:r>
            <a:endParaRPr lang="ru-RU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7452320" y="3717032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6</a:t>
            </a:r>
            <a:endParaRPr lang="ru-RU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1547664" y="522920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</a:t>
            </a:r>
            <a:endParaRPr lang="ru-RU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3419872" y="5229200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2</a:t>
            </a:r>
            <a:endParaRPr lang="ru-RU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3851920" y="3645024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</a:t>
            </a:r>
            <a:endParaRPr lang="ru-RU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3491880" y="2564905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4</a:t>
            </a:r>
            <a:endParaRPr lang="ru-RU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1547664" y="2636912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5</a:t>
            </a:r>
            <a:endParaRPr lang="ru-RU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1619672" y="3933056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6</a:t>
            </a:r>
            <a:endParaRPr lang="ru-RU" sz="2400" dirty="0"/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7380312" y="2996952"/>
            <a:ext cx="72008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7668344" y="4365104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18" idx="1"/>
            <a:endCxn id="16" idx="3"/>
          </p:cNvCxnSpPr>
          <p:nvPr/>
        </p:nvCxnSpPr>
        <p:spPr>
          <a:xfrm flipH="1" flipV="1">
            <a:off x="5940152" y="5316017"/>
            <a:ext cx="158417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endCxn id="15" idx="2"/>
          </p:cNvCxnSpPr>
          <p:nvPr/>
        </p:nvCxnSpPr>
        <p:spPr>
          <a:xfrm flipH="1" flipV="1">
            <a:off x="5220072" y="4106689"/>
            <a:ext cx="360040" cy="10505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V="1">
            <a:off x="5220072" y="2924944"/>
            <a:ext cx="288032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14" idx="3"/>
          </p:cNvCxnSpPr>
          <p:nvPr/>
        </p:nvCxnSpPr>
        <p:spPr>
          <a:xfrm flipV="1">
            <a:off x="6012160" y="2708920"/>
            <a:ext cx="1368152" cy="148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>
            <a:stCxn id="22" idx="0"/>
          </p:cNvCxnSpPr>
          <p:nvPr/>
        </p:nvCxnSpPr>
        <p:spPr>
          <a:xfrm flipV="1">
            <a:off x="1799692" y="4293096"/>
            <a:ext cx="36004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flipH="1" flipV="1">
            <a:off x="1763688" y="3068960"/>
            <a:ext cx="72008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endCxn id="26" idx="1"/>
          </p:cNvCxnSpPr>
          <p:nvPr/>
        </p:nvCxnSpPr>
        <p:spPr>
          <a:xfrm flipV="1">
            <a:off x="1907704" y="2795738"/>
            <a:ext cx="1584176" cy="571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>
            <a:stCxn id="26" idx="2"/>
          </p:cNvCxnSpPr>
          <p:nvPr/>
        </p:nvCxnSpPr>
        <p:spPr>
          <a:xfrm>
            <a:off x="3779912" y="3026570"/>
            <a:ext cx="216024" cy="6184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endCxn id="23" idx="0"/>
          </p:cNvCxnSpPr>
          <p:nvPr/>
        </p:nvCxnSpPr>
        <p:spPr>
          <a:xfrm flipH="1">
            <a:off x="3707904" y="4221088"/>
            <a:ext cx="288032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endCxn id="22" idx="3"/>
          </p:cNvCxnSpPr>
          <p:nvPr/>
        </p:nvCxnSpPr>
        <p:spPr>
          <a:xfrm flipH="1">
            <a:off x="2051720" y="5445224"/>
            <a:ext cx="1152128" cy="148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13" grpId="0"/>
      <p:bldP spid="14" grpId="0"/>
      <p:bldP spid="15" grpId="0"/>
      <p:bldP spid="16" grpId="0"/>
      <p:bldP spid="18" grpId="0"/>
      <p:bldP spid="19" grpId="0"/>
      <p:bldP spid="22" grpId="0"/>
      <p:bldP spid="23" grpId="0"/>
      <p:bldP spid="24" grpId="0"/>
      <p:bldP spid="26" grpId="0"/>
      <p:bldP spid="27" grpId="0"/>
      <p:bldP spid="28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211</Words>
  <Application>Microsoft Office PowerPoint</Application>
  <PresentationFormat>Экран (4:3)</PresentationFormat>
  <Paragraphs>75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Тема Office</vt:lpstr>
      <vt:lpstr>Справедливость</vt:lpstr>
      <vt:lpstr>Трек</vt:lpstr>
      <vt:lpstr>Солнцестояние</vt:lpstr>
      <vt:lpstr>1_Тема Office</vt:lpstr>
      <vt:lpstr>Обычная</vt:lpstr>
      <vt:lpstr>Апекс</vt:lpstr>
      <vt:lpstr>Волейбол  для начинающих</vt:lpstr>
      <vt:lpstr>Цель: Ознакомить учащихся с игрой в волейбол</vt:lpstr>
      <vt:lpstr>Содержание</vt:lpstr>
      <vt:lpstr>Волейбол, основные приёмы </vt:lpstr>
      <vt:lpstr>Верхняя передача мяча за голову</vt:lpstr>
      <vt:lpstr>Приём мяча снизу</vt:lpstr>
      <vt:lpstr>Передача мяча снизу</vt:lpstr>
      <vt:lpstr>Волейбольная подача</vt:lpstr>
      <vt:lpstr>Нападающий удар и двойной блок</vt:lpstr>
      <vt:lpstr>Нападающий удар</vt:lpstr>
      <vt:lpstr>Волейбольная площадка</vt:lpstr>
      <vt:lpstr>Состав команды</vt:lpstr>
      <vt:lpstr>Игра состоит из партий</vt:lpstr>
      <vt:lpstr>Нумерация зон и переход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ГОУ СОШ №186 КАЛИНИНСКОГО РАЙОН</dc:title>
  <dc:creator>773c5u1</dc:creator>
  <cp:lastModifiedBy>1</cp:lastModifiedBy>
  <cp:revision>44</cp:revision>
  <dcterms:created xsi:type="dcterms:W3CDTF">2011-12-21T14:19:24Z</dcterms:created>
  <dcterms:modified xsi:type="dcterms:W3CDTF">2015-11-28T18:21:01Z</dcterms:modified>
</cp:coreProperties>
</file>