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2"/>
  </p:notesMasterIdLst>
  <p:sldIdLst>
    <p:sldId id="256" r:id="rId8"/>
    <p:sldId id="266" r:id="rId9"/>
    <p:sldId id="267" r:id="rId10"/>
    <p:sldId id="257" r:id="rId11"/>
    <p:sldId id="258" r:id="rId12"/>
    <p:sldId id="259" r:id="rId13"/>
    <p:sldId id="260" r:id="rId14"/>
    <p:sldId id="261" r:id="rId15"/>
    <p:sldId id="262" r:id="rId16"/>
    <p:sldId id="269" r:id="rId17"/>
    <p:sldId id="263" r:id="rId18"/>
    <p:sldId id="264" r:id="rId19"/>
    <p:sldId id="265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FD9D7-88F6-4044-935B-3CDD26525919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A92FC-FD50-4AB2-B352-F992EEE987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02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A92FC-FD50-4AB2-B352-F992EEE987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941545-2BDE-4219-AE34-4CA384444EC1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E876EE-AABD-477A-B8C2-AB6C17751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Волейбол </a:t>
            </a:r>
            <a:br>
              <a:rPr lang="ru-RU" sz="6600" dirty="0" smtClean="0"/>
            </a:br>
            <a:r>
              <a:rPr lang="ru-RU" sz="6600" dirty="0" smtClean="0"/>
              <a:t>для начинающих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7406640" cy="1752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Учитель:</a:t>
            </a:r>
          </a:p>
          <a:p>
            <a:pPr algn="r"/>
            <a:r>
              <a:rPr lang="ru-RU" dirty="0" err="1" smtClean="0"/>
              <a:t>Кисиляхов</a:t>
            </a:r>
            <a:r>
              <a:rPr lang="ru-RU" dirty="0" smtClean="0"/>
              <a:t> Николай Васильевич</a:t>
            </a:r>
          </a:p>
          <a:p>
            <a:pPr algn="r"/>
            <a:r>
              <a:rPr lang="ru-RU" dirty="0" smtClean="0"/>
              <a:t>Республика Саха (Якутия)</a:t>
            </a:r>
          </a:p>
          <a:p>
            <a:pPr algn="r"/>
            <a:r>
              <a:rPr lang="ru-RU" dirty="0" smtClean="0"/>
              <a:t>Верхне-Вилюйский улус </a:t>
            </a:r>
            <a:r>
              <a:rPr lang="ru-RU" dirty="0" err="1" smtClean="0"/>
              <a:t>с.Ботулу</a:t>
            </a:r>
            <a:endParaRPr lang="ru-RU" dirty="0" smtClean="0"/>
          </a:p>
          <a:p>
            <a:pPr algn="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Нападающий удар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329" y="1600200"/>
            <a:ext cx="6750292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Волейбольная площадка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Размер 18м.на 9м.</a:t>
            </a:r>
          </a:p>
          <a:p>
            <a:r>
              <a:rPr lang="ru-RU" dirty="0" smtClean="0"/>
              <a:t>Высота сетки 243см.(м),224см.(ж)</a:t>
            </a:r>
          </a:p>
          <a:p>
            <a:r>
              <a:rPr lang="ru-RU" dirty="0" smtClean="0"/>
              <a:t>Зона нападения 3м.</a:t>
            </a:r>
            <a:endParaRPr lang="ru-RU" dirty="0"/>
          </a:p>
        </p:txBody>
      </p:sp>
      <p:pic>
        <p:nvPicPr>
          <p:cNvPr id="5" name="Содержимое 4" descr="iCACYBOG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5622"/>
            <a:ext cx="4038600" cy="30151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команды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 площадке 2 команды по 6 человек.</a:t>
            </a:r>
          </a:p>
          <a:p>
            <a:r>
              <a:rPr lang="ru-RU" dirty="0" smtClean="0"/>
              <a:t>У каждой команды+6 запасных игроков.</a:t>
            </a:r>
            <a:endParaRPr lang="ru-RU" dirty="0"/>
          </a:p>
        </p:txBody>
      </p:sp>
      <p:pic>
        <p:nvPicPr>
          <p:cNvPr id="5" name="Содержимое 4" descr="iCAK0VW8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612453"/>
            <a:ext cx="3657600" cy="24871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состоит </a:t>
            </a:r>
            <a:r>
              <a:rPr lang="ru-RU" smtClean="0"/>
              <a:t>из партий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Взрослые играют из 5 партий.</a:t>
            </a:r>
          </a:p>
          <a:p>
            <a:r>
              <a:rPr lang="ru-RU" dirty="0" smtClean="0"/>
              <a:t>Дети из 3 партий.</a:t>
            </a:r>
          </a:p>
          <a:p>
            <a:r>
              <a:rPr lang="ru-RU" dirty="0" smtClean="0"/>
              <a:t>Партии играют до 25 очков.</a:t>
            </a:r>
          </a:p>
          <a:p>
            <a:r>
              <a:rPr lang="ru-RU" dirty="0" smtClean="0"/>
              <a:t>Последнюю партию играют до 15 очков.</a:t>
            </a:r>
          </a:p>
          <a:p>
            <a:r>
              <a:rPr lang="ru-RU" dirty="0" smtClean="0"/>
              <a:t>Разница в партиях минимум 2 очка.</a:t>
            </a:r>
          </a:p>
          <a:p>
            <a:endParaRPr lang="ru-RU" dirty="0"/>
          </a:p>
        </p:txBody>
      </p:sp>
      <p:pic>
        <p:nvPicPr>
          <p:cNvPr id="5" name="Содержимое 4" descr="iCATQG2K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91275" y="3322637"/>
            <a:ext cx="1428750" cy="106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Нумерация зон и переход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88840"/>
            <a:ext cx="7128792" cy="40324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608004" y="1988840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12160" y="1916832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75856" y="191683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2320" y="24928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24928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36450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508518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328" y="52292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52320" y="371703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52292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52292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851920" y="364502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91880" y="256490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547664" y="26369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19672" y="393305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380312" y="2996952"/>
            <a:ext cx="7200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668344" y="436510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8" idx="1"/>
            <a:endCxn id="16" idx="3"/>
          </p:cNvCxnSpPr>
          <p:nvPr/>
        </p:nvCxnSpPr>
        <p:spPr>
          <a:xfrm flipH="1" flipV="1">
            <a:off x="5940152" y="5316017"/>
            <a:ext cx="158417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5" idx="2"/>
          </p:cNvCxnSpPr>
          <p:nvPr/>
        </p:nvCxnSpPr>
        <p:spPr>
          <a:xfrm flipH="1" flipV="1">
            <a:off x="5220072" y="4106689"/>
            <a:ext cx="360040" cy="1050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220072" y="2924944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4" idx="3"/>
          </p:cNvCxnSpPr>
          <p:nvPr/>
        </p:nvCxnSpPr>
        <p:spPr>
          <a:xfrm flipV="1">
            <a:off x="6012160" y="2708920"/>
            <a:ext cx="1368152" cy="1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2" idx="0"/>
          </p:cNvCxnSpPr>
          <p:nvPr/>
        </p:nvCxnSpPr>
        <p:spPr>
          <a:xfrm flipV="1">
            <a:off x="1799692" y="4293096"/>
            <a:ext cx="360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1763688" y="3068960"/>
            <a:ext cx="7200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26" idx="1"/>
          </p:cNvCxnSpPr>
          <p:nvPr/>
        </p:nvCxnSpPr>
        <p:spPr>
          <a:xfrm flipV="1">
            <a:off x="1907704" y="2795738"/>
            <a:ext cx="1584176" cy="57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6" idx="2"/>
          </p:cNvCxnSpPr>
          <p:nvPr/>
        </p:nvCxnSpPr>
        <p:spPr>
          <a:xfrm>
            <a:off x="3779912" y="3026570"/>
            <a:ext cx="216024" cy="618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23" idx="0"/>
          </p:cNvCxnSpPr>
          <p:nvPr/>
        </p:nvCxnSpPr>
        <p:spPr>
          <a:xfrm flipH="1">
            <a:off x="3707904" y="4221088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22" idx="3"/>
          </p:cNvCxnSpPr>
          <p:nvPr/>
        </p:nvCxnSpPr>
        <p:spPr>
          <a:xfrm flipH="1">
            <a:off x="2051720" y="5445224"/>
            <a:ext cx="1152128" cy="1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/>
      <p:bldP spid="14" grpId="0"/>
      <p:bldP spid="15" grpId="0"/>
      <p:bldP spid="16" grpId="0"/>
      <p:bldP spid="18" grpId="0"/>
      <p:bldP spid="19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Ознакомить учащихся с игрой в волейбол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 Сообщить об основных приёмах  игры в волейбол.</a:t>
            </a:r>
          </a:p>
          <a:p>
            <a:r>
              <a:rPr lang="ru-RU" dirty="0" smtClean="0"/>
              <a:t>Сообщить о размере площадки, высоте сетки, </a:t>
            </a:r>
            <a:r>
              <a:rPr lang="ru-RU" dirty="0" smtClean="0"/>
              <a:t>нумерации </a:t>
            </a:r>
            <a:r>
              <a:rPr lang="ru-RU" dirty="0" smtClean="0"/>
              <a:t>зон и переходе.</a:t>
            </a:r>
          </a:p>
          <a:p>
            <a:r>
              <a:rPr lang="ru-RU" dirty="0" smtClean="0"/>
              <a:t>Сообщить о составе команды, количестве партий и счёте.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Верхняя передача мяча.</a:t>
            </a:r>
          </a:p>
          <a:p>
            <a:r>
              <a:rPr lang="ru-RU" dirty="0" smtClean="0"/>
              <a:t>Приём мяча снизу.</a:t>
            </a:r>
          </a:p>
          <a:p>
            <a:r>
              <a:rPr lang="ru-RU" dirty="0" smtClean="0"/>
              <a:t>Подача.</a:t>
            </a:r>
          </a:p>
          <a:p>
            <a:r>
              <a:rPr lang="ru-RU" dirty="0" smtClean="0"/>
              <a:t>Нападающий удар и блок.</a:t>
            </a:r>
          </a:p>
          <a:p>
            <a:r>
              <a:rPr lang="ru-RU" dirty="0" smtClean="0"/>
              <a:t>Волейбольная площадка.</a:t>
            </a:r>
          </a:p>
          <a:p>
            <a:r>
              <a:rPr lang="ru-RU" dirty="0" smtClean="0"/>
              <a:t>Количество партий и счёт.</a:t>
            </a:r>
          </a:p>
          <a:p>
            <a:r>
              <a:rPr lang="ru-RU" dirty="0" smtClean="0"/>
              <a:t>Состав команды.</a:t>
            </a:r>
          </a:p>
          <a:p>
            <a:r>
              <a:rPr lang="ru-RU" dirty="0" smtClean="0"/>
              <a:t>Нумерация </a:t>
            </a:r>
            <a:r>
              <a:rPr lang="ru-RU" dirty="0" smtClean="0"/>
              <a:t>зон и переход.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Волейбол, основные приёмы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Верхняя </a:t>
            </a:r>
            <a:r>
              <a:rPr lang="ru-RU" dirty="0"/>
              <a:t>п</a:t>
            </a:r>
            <a:r>
              <a:rPr lang="ru-RU" dirty="0" smtClean="0"/>
              <a:t>ередача мяча.</a:t>
            </a:r>
            <a:endParaRPr lang="ru-RU" dirty="0"/>
          </a:p>
        </p:txBody>
      </p:sp>
      <p:pic>
        <p:nvPicPr>
          <p:cNvPr id="5" name="Содержимое 4" descr="iCABM7O0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268760"/>
            <a:ext cx="3278532" cy="455351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36911"/>
            <a:ext cx="3816424" cy="3737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Верхняя передача мяча за голову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CAH2B44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514725" cy="328612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9" t="28603" r="5484" b="17634"/>
          <a:stretch/>
        </p:blipFill>
        <p:spPr>
          <a:xfrm>
            <a:off x="2771800" y="3789040"/>
            <a:ext cx="599797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мяча снизу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2"/>
          <a:stretch/>
        </p:blipFill>
        <p:spPr>
          <a:xfrm>
            <a:off x="4350774" y="1340768"/>
            <a:ext cx="4397690" cy="45857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4096147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мяча снизу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9" t="21569" b="17909"/>
          <a:stretch/>
        </p:blipFill>
        <p:spPr>
          <a:xfrm>
            <a:off x="683568" y="1556792"/>
            <a:ext cx="8074937" cy="3816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Волейбольная подача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5429264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Подача с места.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572140"/>
            <a:ext cx="19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Подача в прыжке.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50" y="1700808"/>
            <a:ext cx="4470282" cy="328722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16"/>
          <a:stretch/>
        </p:blipFill>
        <p:spPr>
          <a:xfrm>
            <a:off x="5148064" y="1184704"/>
            <a:ext cx="3289950" cy="4244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Нападающий удар и двойной блок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675" y="1868424"/>
            <a:ext cx="5943600" cy="39593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211</Words>
  <Application>Microsoft Office PowerPoint</Application>
  <PresentationFormat>Экран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Тема Office</vt:lpstr>
      <vt:lpstr>Справедливость</vt:lpstr>
      <vt:lpstr>Трек</vt:lpstr>
      <vt:lpstr>Солнцестояние</vt:lpstr>
      <vt:lpstr>1_Тема Office</vt:lpstr>
      <vt:lpstr>Обычная</vt:lpstr>
      <vt:lpstr>Апекс</vt:lpstr>
      <vt:lpstr>Волейбол  для начинающих</vt:lpstr>
      <vt:lpstr>Цель: Ознакомить учащихся с игрой в волейбол</vt:lpstr>
      <vt:lpstr>Содержание</vt:lpstr>
      <vt:lpstr>Волейбол, основные приёмы </vt:lpstr>
      <vt:lpstr>Верхняя передача мяча за голову</vt:lpstr>
      <vt:lpstr>Приём мяча снизу</vt:lpstr>
      <vt:lpstr>Передача мяча снизу</vt:lpstr>
      <vt:lpstr>Волейбольная подача</vt:lpstr>
      <vt:lpstr>Нападающий удар и двойной блок</vt:lpstr>
      <vt:lpstr>Нападающий удар</vt:lpstr>
      <vt:lpstr>Волейбольная площадка</vt:lpstr>
      <vt:lpstr>Состав команды</vt:lpstr>
      <vt:lpstr>Игра состоит из партий</vt:lpstr>
      <vt:lpstr>Нумерация зон и переход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СОШ №186 КАЛИНИНСКОГО РАЙОН</dc:title>
  <dc:creator>773c5u1</dc:creator>
  <cp:lastModifiedBy>1</cp:lastModifiedBy>
  <cp:revision>44</cp:revision>
  <dcterms:created xsi:type="dcterms:W3CDTF">2011-12-21T14:19:24Z</dcterms:created>
  <dcterms:modified xsi:type="dcterms:W3CDTF">2015-11-28T18:21:01Z</dcterms:modified>
</cp:coreProperties>
</file>