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91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A116-0C0C-41CB-82A0-50A20A792D6F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CECF-D897-438B-8F53-338B01959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89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A116-0C0C-41CB-82A0-50A20A792D6F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CECF-D897-438B-8F53-338B01959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59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A116-0C0C-41CB-82A0-50A20A792D6F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CECF-D897-438B-8F53-338B01959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222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A116-0C0C-41CB-82A0-50A20A792D6F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CECF-D897-438B-8F53-338B01959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99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A116-0C0C-41CB-82A0-50A20A792D6F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CECF-D897-438B-8F53-338B01959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90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A116-0C0C-41CB-82A0-50A20A792D6F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CECF-D897-438B-8F53-338B01959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78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A116-0C0C-41CB-82A0-50A20A792D6F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CECF-D897-438B-8F53-338B01959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54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A116-0C0C-41CB-82A0-50A20A792D6F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CECF-D897-438B-8F53-338B01959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922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A116-0C0C-41CB-82A0-50A20A792D6F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CECF-D897-438B-8F53-338B01959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80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A116-0C0C-41CB-82A0-50A20A792D6F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CECF-D897-438B-8F53-338B01959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8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A116-0C0C-41CB-82A0-50A20A792D6F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BCECF-D897-438B-8F53-338B01959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52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7A116-0C0C-41CB-82A0-50A20A792D6F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BCECF-D897-438B-8F53-338B01959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42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laisait.ucoz.ru/_ph/9/801258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" y="-2330"/>
            <a:ext cx="9251112" cy="707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disson" panose="02000400000000000000" pitchFamily="2" charset="0"/>
              </a:rPr>
              <a:t>Столетняя война</a:t>
            </a:r>
            <a:endParaRPr lang="ru-RU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disson" panose="02000400000000000000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8652" y="4221088"/>
            <a:ext cx="5216624" cy="14401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6600" dirty="0" smtClean="0">
                <a:solidFill>
                  <a:schemeClr val="tx1"/>
                </a:solidFill>
                <a:latin typeface="Edisson" panose="02000400000000000000" pitchFamily="2" charset="0"/>
              </a:rPr>
              <a:t>1337 - 1453</a:t>
            </a:r>
            <a:endParaRPr lang="ru-RU" sz="6600" dirty="0">
              <a:solidFill>
                <a:schemeClr val="tx1"/>
              </a:solidFill>
              <a:latin typeface="Edisson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35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Flash" panose="020BE200000000000000" pitchFamily="34" charset="0"/>
              </a:rPr>
              <a:t>Реформы Франции во время перемирия:</a:t>
            </a:r>
            <a:endParaRPr lang="ru-RU" dirty="0">
              <a:latin typeface="Flash" panose="020BE200000000000000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220072" y="1700808"/>
            <a:ext cx="3466728" cy="45259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Увеличены отряды наемников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Начато строительство военного флота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сильная артиллерия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тяжелые пушки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ciwar.ru/wp-content/uploads/2013/11/artille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484784"/>
            <a:ext cx="3751193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166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Францию возглавил полководец </a:t>
            </a:r>
            <a:r>
              <a:rPr lang="ru-RU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Бертран </a:t>
            </a:r>
            <a:r>
              <a:rPr lang="ru-RU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Дюгелен</a:t>
            </a:r>
            <a:endParaRPr lang="ru-RU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271" y="1556792"/>
            <a:ext cx="4772025" cy="50600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83254"/>
            <a:ext cx="3600400" cy="4307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80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3" y="-81390"/>
            <a:ext cx="9385043" cy="703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Flash" panose="020BE200000000000000" pitchFamily="34" charset="0"/>
              </a:rPr>
              <a:t>Третий этап: 1415 - 1424</a:t>
            </a:r>
            <a:endParaRPr lang="ru-RU" dirty="0">
              <a:latin typeface="Flash" panose="020BE200000000000000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05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" y="-31750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Flash" panose="020BE200000000000000" pitchFamily="34" charset="0"/>
              </a:rPr>
              <a:t>1415 г. – битва при </a:t>
            </a:r>
            <a:r>
              <a:rPr lang="ru-RU" dirty="0" err="1" smtClean="0">
                <a:latin typeface="Flash" panose="020BE200000000000000" pitchFamily="34" charset="0"/>
              </a:rPr>
              <a:t>Азенкуре</a:t>
            </a:r>
            <a:endParaRPr lang="ru-RU" dirty="0">
              <a:latin typeface="Flash" panose="020BE200000000000000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7509"/>
            <a:ext cx="9144000" cy="528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35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2700"/>
            <a:ext cx="9186863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Карл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9"/>
            <a:ext cx="4186808" cy="3600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Наследник французского короля, бежавший из Парижа и провозгласивший себя королем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250667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:\Users\Полина\AppData\Local\Microsoft\Windows\Temporary Internet Files\Content.IE5\BONRHJSE\Shishmaryov_v7_p129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09120"/>
            <a:ext cx="19050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67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03" y="0"/>
            <a:ext cx="942680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5798" y="404664"/>
            <a:ext cx="7772400" cy="136207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lash" panose="020BE200000000000000" pitchFamily="34" charset="0"/>
              </a:rPr>
              <a:t>Четвертый этап: 1428 – 1453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lash" panose="020BE200000000000000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39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2700"/>
            <a:ext cx="9186863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-58738"/>
            <a:ext cx="6084887" cy="69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1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2700"/>
            <a:ext cx="9186863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2672" cy="1143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Жанна д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11960" y="980728"/>
            <a:ext cx="4474840" cy="518457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героиня Франции — не француженка   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Изменённая фамилия  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Мужские доспехи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 на армию    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Обвинение  </a:t>
            </a:r>
            <a:r>
              <a:rPr lang="ru-RU" b="1" dirty="0"/>
              <a:t> 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418876" cy="519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794" y="476672"/>
            <a:ext cx="410366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lash" panose="020BE200000000000000" pitchFamily="34" charset="0"/>
              </a:rPr>
              <a:t>Интересные факты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lash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1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2700"/>
            <a:ext cx="9186863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1429 г – освобождение Орлеана – переломный в ходе войны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600200"/>
            <a:ext cx="4330824" cy="45259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Коронование Карла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городе Реймсе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Вблизи с ним со знаменем в руках стояла в рыцарских доспехах Жанна 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295650" cy="4762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081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2700"/>
            <a:ext cx="9186863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Гибель Жанны 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556792"/>
            <a:ext cx="2746648" cy="114685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 1431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034" y="980728"/>
            <a:ext cx="3975341" cy="5688632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8437" name="Picture 5" descr="C:\Users\Полина\AppData\Local\Microsoft\Windows\Temporary Internet Files\Content.IE5\6ISWPFSB\no_one_expects_the_spanish_inquisition_by_simzer-d5bxjqp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3744416" cy="3196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1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9546"/>
            <a:ext cx="9180512" cy="688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8976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Flash" panose="020BE200000000000000" pitchFamily="34" charset="0"/>
              </a:rPr>
              <a:t>Причины: </a:t>
            </a:r>
            <a:endParaRPr lang="ru-RU" dirty="0">
              <a:latin typeface="Flash" panose="020BE2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Франции вытеснить Англию со своих юго-западных территорий;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Желании Англии сохранить за собой Аквитанию и другие территории на континенте, когда-то принадлежавшие 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44" y="2276872"/>
            <a:ext cx="4405616" cy="2881511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27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dirty="0" smtClean="0">
                <a:latin typeface="Flash" panose="020BE200000000000000" pitchFamily="34" charset="0"/>
              </a:rPr>
              <a:t>Конец Столетней войны – 1453 г.</a:t>
            </a:r>
            <a:endParaRPr lang="ru-RU" dirty="0">
              <a:latin typeface="Flash" panose="020BE2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8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 оплот англичан в Аквитании город Бордо сдался. </a:t>
            </a:r>
          </a:p>
          <a:p>
            <a:pPr algn="ctr"/>
            <a:r>
              <a:rPr lang="ru-RU" b="1" u="sng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Столетняя война закончилась.</a:t>
            </a:r>
            <a:endParaRPr lang="ru-RU" b="1" u="sng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867" y="3573016"/>
            <a:ext cx="45053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31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Flash" panose="020BE200000000000000" pitchFamily="34" charset="0"/>
              </a:rPr>
              <a:t>Повод:</a:t>
            </a:r>
            <a:endParaRPr lang="ru-RU" dirty="0">
              <a:latin typeface="Flash" panose="020BE2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600200"/>
            <a:ext cx="3466728" cy="45259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Притязания английской династии Плантагенетов в лице короля Эдуарда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французский престол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456384" cy="4572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5722223"/>
            <a:ext cx="2448272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Эдуард </a:t>
            </a:r>
            <a:r>
              <a:rPr lang="en-US" sz="3200" dirty="0" smtClean="0"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3200" dirty="0">
              <a:solidFill>
                <a:srgbClr val="7030A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71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Flash" panose="020BE200000000000000" pitchFamily="34" charset="0"/>
              </a:rPr>
              <a:t>Соотношение сторон</a:t>
            </a:r>
            <a:endParaRPr lang="ru-RU" dirty="0">
              <a:latin typeface="Flash" panose="020BE200000000000000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5450" y="908720"/>
            <a:ext cx="4040188" cy="63976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latin typeface="Flash" panose="020BE200000000000000" pitchFamily="34" charset="0"/>
              </a:rPr>
              <a:t>Англия</a:t>
            </a:r>
            <a:endParaRPr lang="ru-RU" dirty="0">
              <a:latin typeface="Flash" panose="020BE200000000000000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7544" y="1628800"/>
            <a:ext cx="4040188" cy="232620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Состояло из рыцарской конницы, возглавляемых королем;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дисциплина;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Пехота – свободные крестьяне.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4008" y="908720"/>
            <a:ext cx="4041775" cy="63976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latin typeface="Flash" panose="020BE200000000000000" pitchFamily="34" charset="0"/>
              </a:rPr>
              <a:t>Франция</a:t>
            </a:r>
            <a:endParaRPr lang="ru-RU" dirty="0">
              <a:latin typeface="Flash" panose="020BE200000000000000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5025" y="1700809"/>
            <a:ext cx="4175447" cy="216024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Состояло из рыцарских отрядов, возглавляемых сеньорами;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было дисциплины;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Пехота – чужеземные наёмники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05064"/>
            <a:ext cx="4968552" cy="2793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67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330" y="-171400"/>
            <a:ext cx="10764475" cy="71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Flash" panose="020BE200000000000000" pitchFamily="34" charset="0"/>
              </a:rPr>
              <a:t>1 этап: 1337 – 1360 г.</a:t>
            </a:r>
            <a:endParaRPr lang="ru-RU" dirty="0">
              <a:latin typeface="Flash" panose="020BE200000000000000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80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0"/>
            <a:ext cx="6085852" cy="69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3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97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Flash" panose="020BE200000000000000" pitchFamily="34" charset="0"/>
              </a:rPr>
              <a:t>Битва при Пуатье – 1356 г.</a:t>
            </a:r>
            <a:endParaRPr lang="ru-RU" dirty="0">
              <a:latin typeface="Flash" panose="020BE2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94624"/>
            <a:ext cx="9180512" cy="536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280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Flash" panose="020BE200000000000000" pitchFamily="34" charset="0"/>
              </a:rPr>
              <a:t>1360 г. – перемирие между Англией и Францией</a:t>
            </a:r>
            <a:endParaRPr lang="ru-RU" dirty="0">
              <a:latin typeface="Flash" panose="020BE200000000000000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2890664" cy="45259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Англии отошли большие территории на юго-западе Франции и порт Кале на севере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489" y="1476966"/>
            <a:ext cx="4762500" cy="5372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50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217" y="-171400"/>
            <a:ext cx="11284625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Flash" panose="020BE200000000000000" pitchFamily="34" charset="0"/>
              </a:rPr>
              <a:t>Второй этап: 1369 – 1396 </a:t>
            </a:r>
            <a:endParaRPr lang="ru-RU" dirty="0">
              <a:latin typeface="Flash" panose="020BE200000000000000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9625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257</Words>
  <Application>Microsoft Office PowerPoint</Application>
  <PresentationFormat>Экран (4:3)</PresentationFormat>
  <Paragraphs>48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Столетняя война</vt:lpstr>
      <vt:lpstr>Причины: </vt:lpstr>
      <vt:lpstr>Повод:</vt:lpstr>
      <vt:lpstr>Соотношение сторон</vt:lpstr>
      <vt:lpstr>1 этап: 1337 – 1360 г.</vt:lpstr>
      <vt:lpstr>Презентация PowerPoint</vt:lpstr>
      <vt:lpstr>Битва при Пуатье – 1356 г.</vt:lpstr>
      <vt:lpstr>1360 г. – перемирие между Англией и Францией</vt:lpstr>
      <vt:lpstr>Второй этап: 1369 – 1396 </vt:lpstr>
      <vt:lpstr>Реформы Франции во время перемирия:</vt:lpstr>
      <vt:lpstr>Францию возглавил полководец Бертран Дюгелен</vt:lpstr>
      <vt:lpstr>Третий этап: 1415 - 1424</vt:lpstr>
      <vt:lpstr>1415 г. – битва при Азенкуре</vt:lpstr>
      <vt:lpstr>Карл VII</vt:lpstr>
      <vt:lpstr>Четвертый этап: 1428 – 1453</vt:lpstr>
      <vt:lpstr>Презентация PowerPoint</vt:lpstr>
      <vt:lpstr>Жанна д`Арк</vt:lpstr>
      <vt:lpstr>1429 г – освобождение Орлеана – переломный в ходе войны</vt:lpstr>
      <vt:lpstr>Гибель Жанны д`Арк</vt:lpstr>
      <vt:lpstr>Конец Столетней войны – 1453 г.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Сто</dc:title>
  <dc:creator>Полина</dc:creator>
  <cp:lastModifiedBy>Полина</cp:lastModifiedBy>
  <cp:revision>11</cp:revision>
  <dcterms:created xsi:type="dcterms:W3CDTF">2015-12-01T19:53:17Z</dcterms:created>
  <dcterms:modified xsi:type="dcterms:W3CDTF">2015-12-01T21:39:57Z</dcterms:modified>
</cp:coreProperties>
</file>