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7247-179C-4716-96DB-47A49F7A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79B86-6B20-4BFE-8BA2-7439906A6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D51F-A358-424B-8601-9C638B9BB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CC4B-BB39-424B-B711-0A725D728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D58C-BE25-4F61-AB83-7B6A70FF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E24F-4239-45E9-9501-EE322189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7E9DB-F758-4A9B-88FD-D3133331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1644-3174-45CC-A692-B4FA92B1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6044-18BF-4CE5-A5FA-9DDDD6723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0803-5266-4436-9823-6EF52ECD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39D0-1797-4F6D-B41D-592D49A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A4B830-E533-4852-860C-3416CA1BA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jpeg"/><Relationship Id="rId7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jpeg"/><Relationship Id="rId7" Type="http://schemas.openxmlformats.org/officeDocument/2006/relationships/slide" Target="slide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43;&#1077;&#1086;&#1084;&#1077;&#1090;&#1088;&#1080;&#1103;%20&#1074;%20&#1087;&#1088;&#1080;&#1088;&#1086;&#1076;&#1077;(&#1074;&#1080;&#1076;&#1077;&#1086;&#1088;&#1086;&#1083;&#1080;&#1082;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4.jpeg"/><Relationship Id="rId7" Type="http://schemas.openxmlformats.org/officeDocument/2006/relationships/slide" Target="slide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-and-art.ru/" TargetMode="External"/><Relationship Id="rId2" Type="http://schemas.openxmlformats.org/officeDocument/2006/relationships/hyperlink" Target="http://www.matematikaiskusstvo.ru/geometryandar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stival.1september.ru/articles/524456" TargetMode="External"/><Relationship Id="rId5" Type="http://schemas.openxmlformats.org/officeDocument/2006/relationships/hyperlink" Target="http://www.bibliofond.ru/view.aspx?id=555978" TargetMode="External"/><Relationship Id="rId4" Type="http://schemas.openxmlformats.org/officeDocument/2006/relationships/hyperlink" Target="http://www.anosh.lv/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929618" cy="4429156"/>
          </a:xfrm>
        </p:spPr>
        <p:txBody>
          <a:bodyPr/>
          <a:lstStyle/>
          <a:p>
            <a:pPr algn="ctr">
              <a:buNone/>
            </a:pPr>
            <a:r>
              <a:rPr lang="ru-RU" sz="3600" i="1" dirty="0" smtClean="0">
                <a:latin typeface="Sitka Text" pitchFamily="2" charset="0"/>
                <a:cs typeface="Times New Roman" pitchFamily="18" charset="0"/>
              </a:rPr>
              <a:t>  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3EF4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ru-RU" sz="2400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Тема : «Геометрия вокруг нас»</a:t>
            </a:r>
          </a:p>
          <a:p>
            <a:pPr algn="ctr">
              <a:buNone/>
              <a:defRPr/>
            </a:pPr>
            <a:endParaRPr lang="ru-RU" sz="2400" i="1" dirty="0" smtClean="0"/>
          </a:p>
          <a:p>
            <a:pPr algn="ctr">
              <a:buNone/>
              <a:defRPr/>
            </a:pPr>
            <a:r>
              <a:rPr lang="ru-RU" sz="2000" dirty="0" smtClean="0"/>
              <a:t>Гордиенко </a:t>
            </a:r>
            <a:r>
              <a:rPr lang="ru-RU" sz="2000" dirty="0" smtClean="0"/>
              <a:t>Полина; Соловьёв Вадим; </a:t>
            </a:r>
            <a:r>
              <a:rPr lang="ru-RU" sz="2000" dirty="0" err="1" smtClean="0"/>
              <a:t>Трегубенко</a:t>
            </a:r>
            <a:r>
              <a:rPr lang="ru-RU" sz="2000" dirty="0" smtClean="0"/>
              <a:t> </a:t>
            </a:r>
            <a:r>
              <a:rPr lang="ru-RU" sz="2000" dirty="0" err="1" smtClean="0"/>
              <a:t>Ульяна</a:t>
            </a:r>
            <a:r>
              <a:rPr lang="ru-RU" sz="2000" dirty="0" smtClean="0"/>
              <a:t>, учащиеся 7 класса «В»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ru-RU" sz="2000" dirty="0" smtClean="0"/>
              <a:t>  МБОУ «СОШ №2 им. </a:t>
            </a:r>
            <a:r>
              <a:rPr lang="ru-RU" sz="2000" dirty="0" err="1" smtClean="0"/>
              <a:t>С.И.Подгайнова</a:t>
            </a:r>
            <a:r>
              <a:rPr lang="ru-RU" sz="2000" dirty="0" smtClean="0"/>
              <a:t> г.Калининска Саратовской области» Калининский район  </a:t>
            </a:r>
          </a:p>
          <a:p>
            <a:pPr algn="ctr">
              <a:buNone/>
              <a:defRPr/>
            </a:pPr>
            <a:r>
              <a:rPr lang="ru-RU" sz="2000" b="1" dirty="0" smtClean="0"/>
              <a:t>Учитель : Шпакова Елена  Николаевна</a:t>
            </a:r>
          </a:p>
          <a:p>
            <a:pPr algn="ctr">
              <a:buNone/>
              <a:defRPr/>
            </a:pPr>
            <a:r>
              <a:rPr lang="ru-RU" sz="2000" dirty="0" smtClean="0"/>
              <a:t> 2015 -2016 уч. </a:t>
            </a:r>
            <a:r>
              <a:rPr lang="ru-RU" sz="2000" dirty="0" smtClean="0"/>
              <a:t>год</a:t>
            </a:r>
            <a:r>
              <a:rPr lang="ru-RU" sz="2000" dirty="0" smtClean="0"/>
              <a:t>.</a:t>
            </a:r>
          </a:p>
          <a:p>
            <a:pPr algn="ctr">
              <a:buNone/>
              <a:defRPr/>
            </a:pPr>
            <a:endParaRPr lang="ru-RU" sz="2000" dirty="0" smtClean="0"/>
          </a:p>
          <a:p>
            <a:pPr algn="ctr">
              <a:buNone/>
              <a:defRPr/>
            </a:pPr>
            <a:r>
              <a:rPr lang="ru-RU" sz="1800" b="1" dirty="0" smtClean="0"/>
              <a:t>Работа представлялась на</a:t>
            </a:r>
          </a:p>
          <a:p>
            <a:pPr algn="ctr">
              <a:buNone/>
              <a:defRPr/>
            </a:pPr>
            <a:r>
              <a:rPr lang="en-US" sz="1800" b="1" dirty="0" smtClean="0"/>
              <a:t>VII</a:t>
            </a:r>
            <a:r>
              <a:rPr lang="ru-RU" sz="1800" b="1" dirty="0" smtClean="0"/>
              <a:t> Региональный конкурс творческих работ по</a:t>
            </a:r>
            <a:br>
              <a:rPr lang="ru-RU" sz="1800" b="1" dirty="0" smtClean="0"/>
            </a:br>
            <a:r>
              <a:rPr lang="ru-RU" sz="1800" b="1" dirty="0" smtClean="0"/>
              <a:t> математике  «Математика в моей жизни» в</a:t>
            </a:r>
          </a:p>
          <a:p>
            <a:pPr algn="ctr">
              <a:buNone/>
              <a:defRPr/>
            </a:pPr>
            <a:r>
              <a:rPr lang="ru-RU" sz="1800" b="1" dirty="0" smtClean="0"/>
              <a:t>номинации «Математика на службе мира и созидания»</a:t>
            </a:r>
            <a:endParaRPr lang="ru-RU" sz="1800" dirty="0" smtClean="0"/>
          </a:p>
          <a:p>
            <a:pPr algn="ctr">
              <a:buNone/>
            </a:pPr>
            <a:endParaRPr lang="ru-RU" sz="2400" i="1" dirty="0" smtClean="0">
              <a:latin typeface="Sitka Tex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22082967993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352800"/>
            <a:ext cx="2819400" cy="2743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архитектуре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9523-f002bf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2898">
            <a:off x="1468438" y="1633538"/>
            <a:ext cx="2514600" cy="20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4881881918093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286000"/>
            <a:ext cx="2362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_9b196_1b135f42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495800"/>
            <a:ext cx="3810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5628b108a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1905000"/>
            <a:ext cx="35433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>
            <a:hlinkClick r:id="rId8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57912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 улице движутся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автомобили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трамваи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троллейбусы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Их колеса с геометрической точки зрения –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круги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Сложную форму имеет и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корпус подводной лодки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Он должен быть хорошо обтекаемым, прочным и вместительным. От формы корабельного корпуса зависит и прочность корабля, и его устойчивость и скорость.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Сложную форму имеют и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детали машин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– гайки, винты, зубчатые колеса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Рассмотрим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ракеты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космические корабли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Корпус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ракеты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состоит из </a:t>
            </a:r>
            <a:r>
              <a:rPr lang="ru-RU" sz="2000" i="1" u="sng" smtClean="0">
                <a:latin typeface="Times New Roman" pitchFamily="18" charset="0"/>
                <a:cs typeface="Times New Roman" pitchFamily="18" charset="0"/>
              </a:rPr>
              <a:t>цилиндра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(в котором находятся двигатель и горючее), а в конической головной части помещается кабина с приборами или с космонавтом.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транспорте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vgzx1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4572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ord-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80928"/>
            <a:ext cx="477735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7a1e665ca8d2b792c06f78abebe1ddc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524000"/>
            <a:ext cx="6348413" cy="1600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Геометрия в транспорте</a:t>
            </a:r>
          </a:p>
        </p:txBody>
      </p:sp>
      <p:pic>
        <p:nvPicPr>
          <p:cNvPr id="13318" name="Рисунок 6" descr="exterior_b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357563"/>
            <a:ext cx="5808662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52578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Телевизионная башня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построенная замечательным русским советским инженером В.Г. Шуховым. Она состоит из частей, которые математики называют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гиперболоидами вращения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Хотя сами части кривые, они сложены из прямолинейных металлических балок. Этим Шухов облегчил возведение башни.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1908 году группу молодых французских художников в шутку прозвали кубистами за то, что они изображали мир в виде комбинаций геометрических фигур 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куба, шара, цилиндра, конуса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Из насмешливого прозвища родилось новее художественное направление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«кубизм»,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влияние которого распространилось на весь мир . Одна из таких работ картина Пабло Пикассо «Скрипка». А в таком «геометрическом» кресле вполне удобно сидеть.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400" y="685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sz="4400" b="1" kern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омбинации</a:t>
            </a:r>
            <a:r>
              <a:rPr lang="ru-RU" sz="4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окружающего мира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4a55_aa22452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5717413" cy="4751969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28800" y="1371600"/>
            <a:ext cx="21336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Башня  В.Г.Шухова </a:t>
            </a:r>
          </a:p>
          <a:p>
            <a:pPr>
              <a:defRPr/>
            </a:pPr>
            <a:r>
              <a:rPr lang="ru-RU" sz="1200" dirty="0"/>
              <a:t>«</a:t>
            </a:r>
            <a:r>
              <a:rPr lang="ru-RU" sz="1200" dirty="0" err="1"/>
              <a:t>Шуховская</a:t>
            </a:r>
            <a:r>
              <a:rPr lang="ru-RU" sz="1200" dirty="0"/>
              <a:t> башня»</a:t>
            </a:r>
          </a:p>
          <a:p>
            <a:pPr>
              <a:defRPr/>
            </a:pPr>
            <a:r>
              <a:rPr lang="ru-RU" sz="1200" dirty="0"/>
              <a:t>г.Москва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38200" y="2057400"/>
            <a:ext cx="8077200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самой природе очень много замечательных геометрических форм. Необыкновенно красивы и разнообразны многоугольники, созданные природой 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Кристалл соли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форму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Кристаллы горного хрусталя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напоминают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отточенный с двух сторон карандаш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Алмазы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чаще всего встречаются в виде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октаэдра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иногда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из самых изысканных геометрических фигур падает на нас с неба в виде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снежинок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Шаровую форму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капельки росы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капли ртути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разбитого градусника,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капли масла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оказавшиеся в толще воды… Отчего шар так популярен?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единственное геометрическое тело, у которого наибольший объём заключен в наименьшую оболочку.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 творения в виде геометрических форм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4273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2708275" cy="190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Природные творения в виде геометрических форм</a:t>
            </a:r>
            <a:endParaRPr lang="ru-RU" sz="44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35246050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14800"/>
            <a:ext cx="2209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15750051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4267200"/>
            <a:ext cx="2209800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_4f12e74bad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057400"/>
            <a:ext cx="33528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кристалл со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733800"/>
            <a:ext cx="2667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Хотим представить вашему вниманию познавательный видеоролик, который раскроет и осветит вам основные сведения относительно геометрических форм, встречающихся в природе. 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природе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YouTube-icon-full_color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84784"/>
            <a:ext cx="1840848" cy="1296144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5181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экономии хорошо «усвоили»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Сохраняя тепло, на холоде они спят свернувшись в клубочек, поверхность тела уменьшается, и тепло лучше сохраняется. По этим же причинам северные народы строили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Животные, конечно же, геометрию не изучали, но природа наделила их талантом строить себе дома в форме геометрических тел. Многие птицы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воробьи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крапивники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лирохвосты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строят свои гнёзда в форме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полушара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самые искусные геометры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пчёлы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строят соты из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шестиугольников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Любая ячейка в сотах окружена шестью другими ячейками. А основание,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донышко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ячейки представляет собой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трехгранную пирамиду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Такая форма выбрана неспроста.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правильный шестиугольник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поместится больше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зазоры между ячейками будут наименьшими. Разумная экономия усилий и строительных материалов.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001000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геометрических форм животными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d_32121_6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343400"/>
            <a:ext cx="3429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mid_55513_9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3795713" cy="2133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381000"/>
            <a:ext cx="8001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геометрических форм животными</a:t>
            </a:r>
          </a:p>
        </p:txBody>
      </p:sp>
      <p:pic>
        <p:nvPicPr>
          <p:cNvPr id="8" name="Рисунок 7" descr="normal_gnez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4343400"/>
            <a:ext cx="25781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7f8bb7a979e2f35c25720dc85754c4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343400"/>
            <a:ext cx="21209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5789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057400"/>
            <a:ext cx="4114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752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Введение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представляет собой геометрия 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(термин)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геометрии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Геометрия в быту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Геометрия в архитектуре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Геометрия транспорта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Комбинации окружающего нас мира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Природные творения в виде геометрических форм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Использование геометрических форм животными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Геометрия повсюду.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Заключение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762000" y="1571612"/>
            <a:ext cx="7467600" cy="5514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Математика – повсюду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Геометрия в нашей жизни на каждом шагу и играет очень большую роль. Она нужна не только для того, чтобы называть части строений или формы окружающего нас мира. С помощью геометрии мы можем решить многие задачи, ответить на многие вопросы . Мы убедились , сколько самых разнообразных геометрических линий и поверхностей использует человек в своей деятельности – при строительстве различных зданий, мостов, машин, в транспорте. Пользуются ими не из простой любви к интересным геометрическим фигурам, а потому, что свойства этих геометрических линий и поверхностей позволяют с наибольшей простотой решать разнообразные технические задачи. И поэтому мы считаем, что «Математика стоит на службе мира и созидания»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762000" y="2590800"/>
            <a:ext cx="8229600" cy="45259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hlinkClick r:id="rId2"/>
              </a:rPr>
              <a:t>www.matematikaiskusstvo.ru/geometryandart.html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C00000"/>
                </a:solidFill>
              </a:rPr>
              <a:t>(Геометрия и искусство)</a:t>
            </a:r>
          </a:p>
          <a:p>
            <a:pPr eaLnBrk="1" hangingPunct="1"/>
            <a:r>
              <a:rPr lang="en-US" sz="1800" dirty="0" smtClean="0">
                <a:hlinkClick r:id="rId3"/>
              </a:rPr>
              <a:t>www.geometry-and-art.ru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C00000"/>
                </a:solidFill>
              </a:rPr>
              <a:t>(Геометрические формы в окружающем мире)</a:t>
            </a:r>
          </a:p>
          <a:p>
            <a:pPr eaLnBrk="1" hangingPunct="1"/>
            <a:r>
              <a:rPr lang="en-US" sz="1800" dirty="0" smtClean="0">
                <a:hlinkClick r:id="rId4"/>
              </a:rPr>
              <a:t>www.anosh.lv/ru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C00000"/>
                </a:solidFill>
              </a:rPr>
              <a:t>(Геометрия и архитектура)</a:t>
            </a:r>
          </a:p>
          <a:p>
            <a:pPr eaLnBrk="1" hangingPunct="1"/>
            <a:r>
              <a:rPr lang="en-US" sz="1800" dirty="0" smtClean="0">
                <a:hlinkClick r:id="rId5"/>
              </a:rPr>
              <a:t>www.bibliofond.ru/view.aspx?id=555978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C00000"/>
                </a:solidFill>
              </a:rPr>
              <a:t>(Геометрия и транспорт)</a:t>
            </a:r>
          </a:p>
          <a:p>
            <a:pPr eaLnBrk="1" hangingPunct="1"/>
            <a:r>
              <a:rPr lang="en-US" sz="1800" dirty="0" smtClean="0">
                <a:hlinkClick r:id="rId6"/>
              </a:rPr>
              <a:t>www.festival.1september.ru/articles/524456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C00000"/>
                </a:solidFill>
              </a:rPr>
              <a:t>(Шаблоны)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62000" y="785794"/>
            <a:ext cx="7620000" cy="142876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использованной литературы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Проблемный вопрос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Важно ли значение геометрии в моей жизни и в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жизни человека</a:t>
            </a:r>
            <a:endParaRPr lang="ru-RU" sz="3600" i="1" dirty="0" smtClean="0">
              <a:latin typeface="Sitka Text" pitchFamily="2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3429">
            <a:off x="7495612" y="2680829"/>
            <a:ext cx="866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Введение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447800" y="762000"/>
            <a:ext cx="71628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произошел от греческого слово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. </a:t>
            </a:r>
          </a:p>
          <a:p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Геометрия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это раздел математики, который изучает пространственные структуры, отношения и их обобщения.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Геометрия, как систематическая наука, появилась в Древней Греции, а её аксиоматические построения описаны в «Началах» Евклида Евклидова. Геометрия занимается изучением простейших фигур на плоскости и в пространстве, вычислением их площади и объема.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Предложенный Декартом в 1637 году координатный метод лёг в основу аналитической и дифференциальной геометрии, а задачи, связанные с черчением, привели к созданию начертательной  и проективной геометрии. При этом все построения оставались в рамках аксиоматического подхода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Евклида.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Коренные изменения связаны с работами Лобачевского в 1829 году, который отказался от аксиомы параллельности и создал новую неевклидову геометрию, определив таким образом путь дальнейшего развития науки и создания новых теорий.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62000" y="1285860"/>
            <a:ext cx="7467600" cy="5724540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не только школа логического мышления, это еще и источник образов. В чем тайна многих великих художников, скульпторов, архитекторов ? Почему одни произведения искусства притягивают человека своей гармонией, а другие отталкивают? Есть ли точки соприкосновения у геометрии и искусства? Люди каких профессий (из мира искусства) используют законы геометрии при создании своих произведений? Все эти вопросы возникают у нас при изучении  геометрии, ведь все знают, что мы воспринимаем окружающее нас как данность и никогда не сомневаемся, что реальный мир именно таков, каким мы его видим. Математика стоит на службе мира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исозидания.Но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ли это на самом деле? Почему иногда зрение нас подводит? Как мозг человека интерпретирует воспринимаемые объекты? Попробуем чуть приоткрыть завесу тайны..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Оказывается,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повседневной жизни очень часто встречаются фигуры и формы, знакомые нам всем еще из школьного курса геометрии. Порой складывается такое ощущение, что симметрия и гармония повсюду вокруг нас.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3124200"/>
            <a:ext cx="3385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быту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990600" y="2362200"/>
            <a:ext cx="7772400" cy="59436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потолок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прямоугольниками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Комнаты, кирпичи, шкаф, железобетонные блоки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напоминают своей формой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прямоугольный параллелепипед.</a:t>
            </a:r>
            <a:endParaRPr lang="en-US" sz="2000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Многие вещи напоминают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окружность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– обруч, кольцо, дорожка, вдоль арены цирка. </a:t>
            </a:r>
            <a:endParaRPr lang="en-US" sz="20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Арена цирка, дно стакана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тарелки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имеют форму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круга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Фигура, близкая к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кругу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получится, если разрезать поперек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арбуз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Нальем в стакан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Её поверхность имеет форму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круга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Если наклонить стакан, чтобы вода не выливалась, тогда край водной поверхности станет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эллипсом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6" descr="cube6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Содержимое 3" descr="0fe0ee4d88b4d7104999432556c18129.jpg_550x5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1524000"/>
            <a:ext cx="2971800" cy="2590800"/>
          </a:xfrm>
        </p:spPr>
      </p:pic>
      <p:pic>
        <p:nvPicPr>
          <p:cNvPr id="6" name="Рисунок 5" descr="229_o01_374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143000"/>
            <a:ext cx="2265236" cy="484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4-04-20-19-02-10-Alexa-Starr-Reflective-Transparent-Engraved-Lucite-Bangle-Bracelet-Overstock.com-Shopping-The-Best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733800"/>
            <a:ext cx="296323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быту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>
            <a:hlinkClick r:id="rId8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9831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приблизительно имеет вид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прямоугольного параллелепипеда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современной архитектуре смело используются самые разные геометрические формы.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Выразительный контраст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треугольника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прямоугольника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фасаде привлекает внимание посетителей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музея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Гронингена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(Голландия). 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Круглая , прямоугольная, квадратная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все эти формы прекрасно уживаются в здании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Музея современного искусства в Сан-Франциско (США ).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Центра современного искусства имени Жоржа Помпиду в Париже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сочетание гигантского прозрачного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параллелепипеда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ажурной металлической арматурой.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сколько геометрических фигур можно найти в конструкциях мостов..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парапете моста часто укрепляют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спасательные круги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по форме очень близки к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Геометрия в архитектуре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01013" y="6426200"/>
            <a:ext cx="7191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850" y="6426200"/>
            <a:ext cx="719138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geometria</Template>
  <TotalTime>272</TotalTime>
  <Words>1100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geometria</vt:lpstr>
      <vt:lpstr>Слайд 1</vt:lpstr>
      <vt:lpstr>Слайд 2</vt:lpstr>
      <vt:lpstr>Проблемный вопрос :</vt:lpstr>
      <vt:lpstr>Введение</vt:lpstr>
      <vt:lpstr>Слайд 5</vt:lpstr>
      <vt:lpstr>Слайд 6</vt:lpstr>
      <vt:lpstr>Геометрия в быту</vt:lpstr>
      <vt:lpstr>Геометрия в быту</vt:lpstr>
      <vt:lpstr>Геометрия в архитектуре</vt:lpstr>
      <vt:lpstr>Геометрия в архитектуре</vt:lpstr>
      <vt:lpstr>Геометрия в транспорте</vt:lpstr>
      <vt:lpstr>Слайд 12</vt:lpstr>
      <vt:lpstr>Слайд 13</vt:lpstr>
      <vt:lpstr>Слайд 14</vt:lpstr>
      <vt:lpstr>Природные творения в виде геометрических форм</vt:lpstr>
      <vt:lpstr>Слайд 16</vt:lpstr>
      <vt:lpstr>Геометрия в природе</vt:lpstr>
      <vt:lpstr>Использование геометрических форм животными</vt:lpstr>
      <vt:lpstr>Слайд 19</vt:lpstr>
      <vt:lpstr>Заключение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ФОРМЫ  В НАШЕЙ ЖИЗНИ</dc:title>
  <dc:creator>Admin</dc:creator>
  <cp:lastModifiedBy>1</cp:lastModifiedBy>
  <cp:revision>42</cp:revision>
  <dcterms:created xsi:type="dcterms:W3CDTF">2015-03-18T18:09:17Z</dcterms:created>
  <dcterms:modified xsi:type="dcterms:W3CDTF">2015-12-11T18:00:09Z</dcterms:modified>
</cp:coreProperties>
</file>