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Оля" initials="О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6" y="-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B5E100A-3D85-4AAE-8FFC-527449953F07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F1513D4-C343-4774-886C-09CFC00EA0A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2492896"/>
            <a:ext cx="7175351" cy="1793167"/>
          </a:xfrm>
        </p:spPr>
        <p:txBody>
          <a:bodyPr/>
          <a:lstStyle/>
          <a:p>
            <a:pPr algn="r"/>
            <a:r>
              <a:rPr lang="ru-RU" sz="4000" b="0" dirty="0" smtClean="0"/>
              <a:t/>
            </a:r>
            <a:br>
              <a:rPr lang="ru-RU" sz="4000" b="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0" dirty="0" smtClean="0"/>
              <a:t>«</a:t>
            </a:r>
            <a:r>
              <a:rPr lang="en-US" sz="4000" b="0" dirty="0" smtClean="0"/>
              <a:t>Die </a:t>
            </a:r>
            <a:r>
              <a:rPr lang="en-US" sz="4000" b="0" dirty="0" err="1" smtClean="0"/>
              <a:t>ökologische</a:t>
            </a:r>
            <a:r>
              <a:rPr lang="en-US" sz="4000" b="0" dirty="0" smtClean="0"/>
              <a:t> </a:t>
            </a:r>
            <a:r>
              <a:rPr lang="en-US" sz="4000" b="0" dirty="0" err="1" smtClean="0"/>
              <a:t>Probleme</a:t>
            </a:r>
            <a:r>
              <a:rPr lang="en-US" sz="4000" b="0" dirty="0" smtClean="0"/>
              <a:t> </a:t>
            </a:r>
            <a:r>
              <a:rPr lang="en-US" sz="4000" b="0" dirty="0" err="1" smtClean="0"/>
              <a:t>Wasserumgebung</a:t>
            </a:r>
            <a:r>
              <a:rPr lang="en-US" sz="4000" b="0" dirty="0" smtClean="0"/>
              <a:t> </a:t>
            </a:r>
            <a:r>
              <a:rPr lang="en-US" sz="4000" b="0" dirty="0" err="1" smtClean="0"/>
              <a:t>unserer</a:t>
            </a:r>
            <a:r>
              <a:rPr lang="en-US" sz="4000" b="0" dirty="0" smtClean="0"/>
              <a:t> </a:t>
            </a:r>
            <a:r>
              <a:rPr lang="en-US" sz="4000" b="0" dirty="0" err="1" smtClean="0"/>
              <a:t>Gegend</a:t>
            </a:r>
            <a:r>
              <a:rPr lang="ru-RU" sz="4000" b="0" dirty="0" smtClean="0"/>
              <a:t>»</a:t>
            </a:r>
            <a:br>
              <a:rPr lang="ru-RU" sz="4000" b="0" dirty="0" smtClean="0"/>
            </a:br>
            <a:r>
              <a:rPr lang="en-US" sz="1600" dirty="0" smtClean="0"/>
              <a:t>am </a:t>
            </a:r>
            <a:r>
              <a:rPr lang="en-US" sz="1600" dirty="0" err="1" smtClean="0"/>
              <a:t>Beispiel</a:t>
            </a:r>
            <a:r>
              <a:rPr lang="en-US" sz="1600" dirty="0" smtClean="0"/>
              <a:t> des </a:t>
            </a:r>
            <a:r>
              <a:rPr lang="en-US" sz="1600" dirty="0" err="1" smtClean="0"/>
              <a:t>Flusses</a:t>
            </a:r>
            <a:r>
              <a:rPr lang="en-US" sz="1600" dirty="0" smtClean="0"/>
              <a:t> </a:t>
            </a:r>
            <a:r>
              <a:rPr lang="en-US" sz="1600" dirty="0" err="1" smtClean="0"/>
              <a:t>Rossosch</a:t>
            </a:r>
            <a:r>
              <a:rPr lang="ru-RU" sz="4000" b="0" dirty="0" smtClean="0"/>
              <a:t/>
            </a:r>
            <a:br>
              <a:rPr lang="ru-RU" sz="4000" b="0" dirty="0" smtClean="0"/>
            </a:br>
            <a:r>
              <a:rPr lang="ru-RU" sz="2400" dirty="0" smtClean="0"/>
              <a:t>по теме</a:t>
            </a:r>
            <a:r>
              <a:rPr lang="ru-RU" sz="1200" b="0" dirty="0" smtClean="0"/>
              <a:t> </a:t>
            </a:r>
            <a:br>
              <a:rPr lang="ru-RU" sz="1200" b="0" dirty="0" smtClean="0"/>
            </a:br>
            <a:r>
              <a:rPr lang="ru-RU" sz="1200" b="0" dirty="0" smtClean="0"/>
              <a:t>«</a:t>
            </a:r>
            <a:r>
              <a:rPr lang="ru-RU" sz="2000" b="0" dirty="0" smtClean="0"/>
              <a:t>Экологические проблемы городов и селений Ростовской области»</a:t>
            </a:r>
            <a:r>
              <a:rPr lang="ru-RU" sz="2000" b="0" dirty="0" smtClean="0"/>
              <a:t/>
            </a:r>
            <a:br>
              <a:rPr lang="ru-RU" sz="2000" b="0" dirty="0" smtClean="0"/>
            </a:br>
            <a:r>
              <a:rPr lang="ru-RU" sz="1600" b="0" dirty="0" smtClean="0"/>
              <a:t>автор: Шаталова Ольга Николаевна</a:t>
            </a:r>
            <a:br>
              <a:rPr lang="ru-RU" sz="1600" b="0" dirty="0" smtClean="0"/>
            </a:br>
            <a:r>
              <a:rPr lang="ru-RU" sz="1600" b="0" dirty="0" smtClean="0"/>
              <a:t>филиал МБОУ СОШ № 2 </a:t>
            </a:r>
            <a:br>
              <a:rPr lang="ru-RU" sz="1600" b="0" dirty="0" smtClean="0"/>
            </a:br>
            <a:r>
              <a:rPr lang="ru-RU" sz="1600" b="0" dirty="0" smtClean="0"/>
              <a:t>Крюковская ООШ</a:t>
            </a:r>
            <a:br>
              <a:rPr lang="ru-RU" sz="1600" b="0" dirty="0" smtClean="0"/>
            </a:br>
            <a:r>
              <a:rPr lang="ru-RU" sz="1600" b="0" dirty="0" smtClean="0"/>
              <a:t>х Крюков Константиновский район </a:t>
            </a:r>
            <a:br>
              <a:rPr lang="ru-RU" sz="1600" b="0" dirty="0" smtClean="0"/>
            </a:br>
            <a:r>
              <a:rPr lang="ru-RU" sz="1600" b="0" dirty="0" smtClean="0"/>
              <a:t>Ростовская </a:t>
            </a:r>
            <a:r>
              <a:rPr lang="ru-RU" sz="1600" b="0" dirty="0" err="1" smtClean="0"/>
              <a:t>обл</a:t>
            </a:r>
            <a:endParaRPr lang="ru-RU" sz="3200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r"/>
            <a:r>
              <a:rPr lang="ru-RU" dirty="0" smtClean="0"/>
              <a:t>«Экологические проблемы водной среды нашей местности»</a:t>
            </a:r>
          </a:p>
          <a:p>
            <a:pPr algn="r"/>
            <a:r>
              <a:rPr lang="ru-RU" sz="2200" dirty="0" smtClean="0"/>
              <a:t>на примере реки Россошь </a:t>
            </a:r>
            <a:endParaRPr lang="en-US" sz="2200" dirty="0" smtClean="0"/>
          </a:p>
          <a:p>
            <a:pPr algn="r"/>
            <a:endParaRPr lang="ru-RU" dirty="0" smtClean="0"/>
          </a:p>
          <a:p>
            <a:r>
              <a:rPr lang="ru-RU" dirty="0" smtClean="0"/>
              <a:t>2015 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1280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Оля\Desktop\SAM_34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40292" cy="663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5148851"/>
            <a:ext cx="2012819" cy="154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Оля\Desktop\для проекта на курсы\irjk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48851"/>
            <a:ext cx="2068488" cy="155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639" y="5148852"/>
            <a:ext cx="2070024" cy="1552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D:\для шоу про крюков 111\getImag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992" y="5173886"/>
            <a:ext cx="1991829" cy="1493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7712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2530624" cy="391703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816090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954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Оля\Desktop\для проекта на курсы\верб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7344816" cy="650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48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Оля\Desktop\для проекта на курсы\гудело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48179" cy="620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273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Оля\Desktop\для проекта на курсы\камыш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7056784" cy="487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4277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C:\Users\Оля\Desktop\для проекта на курсы\деградация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273649" cy="341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Оля\Desktop\для проекта на курсы\болот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713" y="3140968"/>
            <a:ext cx="4015506" cy="300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7657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Оля\Desktop\для проекта на курсы\мусор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6120680" cy="629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499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Оля\Desktop\для проекта на курсы\дамб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7918498" cy="594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5045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61</TotalTime>
  <Words>14</Words>
  <Application>Microsoft Office PowerPoint</Application>
  <PresentationFormat>Экран (4:3)</PresentationFormat>
  <Paragraphs>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Исполнительная</vt:lpstr>
      <vt:lpstr>   «Die ökologische Probleme Wasserumgebung unserer Gegend» am Beispiel des Flusses Rossosch по теме  «Экологические проблемы городов и селений Ростовской области» автор: Шаталова Ольга Николаевна филиал МБОУ СОШ № 2  Крюковская ООШ х Крюков Константиновский район  Ростовская обл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«Die ökologische Probleme Wasserumgebung unserer Gegend» am Beispiel des Flusses Rossosch номинация:  экологические проблемы городов и селений Ростовской области автор: Шаталова Ольга Николаевна филиал МБОУ СОШ № 2  Крюковская ООШ х Крюков Константиновский район  Ростовская обл</dc:title>
  <dc:creator>Оля</dc:creator>
  <cp:lastModifiedBy>Оля</cp:lastModifiedBy>
  <cp:revision>9</cp:revision>
  <dcterms:created xsi:type="dcterms:W3CDTF">2015-06-01T18:35:53Z</dcterms:created>
  <dcterms:modified xsi:type="dcterms:W3CDTF">2015-12-21T15:57:08Z</dcterms:modified>
</cp:coreProperties>
</file>