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35524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400" b="1" dirty="0" smtClean="0"/>
              <a:t>Тест по теме:</a:t>
            </a:r>
          </a:p>
          <a:p>
            <a:pPr algn="ctr"/>
            <a:endParaRPr lang="ru-RU" sz="5400" b="1" dirty="0" smtClean="0"/>
          </a:p>
          <a:p>
            <a:pPr algn="ctr"/>
            <a:r>
              <a:rPr lang="ru-RU" sz="5400" b="1" dirty="0" smtClean="0"/>
              <a:t> СИМВОЛИКА </a:t>
            </a:r>
            <a:endParaRPr lang="ru-RU" sz="5400" b="1" dirty="0" smtClean="0"/>
          </a:p>
          <a:p>
            <a:pPr algn="ctr"/>
            <a:r>
              <a:rPr lang="ru-RU" sz="5400" b="1" dirty="0" smtClean="0"/>
              <a:t>РОССИИ</a:t>
            </a:r>
          </a:p>
          <a:p>
            <a:endParaRPr lang="ru-RU" sz="1600" b="1" dirty="0" smtClean="0"/>
          </a:p>
          <a:p>
            <a:r>
              <a:rPr lang="ru-RU" sz="2900" b="1" dirty="0" smtClean="0"/>
              <a:t>Работу выполнила: </a:t>
            </a:r>
          </a:p>
          <a:p>
            <a:r>
              <a:rPr lang="ru-RU" sz="2900" b="1" dirty="0" smtClean="0"/>
              <a:t>Учитель истории и</a:t>
            </a:r>
          </a:p>
          <a:p>
            <a:r>
              <a:rPr lang="ru-RU" sz="2900" b="1" dirty="0" smtClean="0"/>
              <a:t> обществознания</a:t>
            </a:r>
          </a:p>
          <a:p>
            <a:r>
              <a:rPr lang="ru-RU" sz="2900" b="1" dirty="0" smtClean="0"/>
              <a:t>МОУ СШ № 118</a:t>
            </a:r>
          </a:p>
          <a:p>
            <a:r>
              <a:rPr lang="ru-RU" sz="2900" b="1" dirty="0" smtClean="0"/>
              <a:t>Колпикова Светлана</a:t>
            </a:r>
          </a:p>
          <a:p>
            <a:r>
              <a:rPr lang="ru-RU" sz="2900" b="1" dirty="0" smtClean="0"/>
              <a:t> Николаевна</a:t>
            </a:r>
            <a:endParaRPr lang="ru-RU" sz="29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2036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1. Конституция РФ была принята: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     1) 12 декабря 1998 г.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    2) 12 декабря 1993 г.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     3) 22 августа 2000 г.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     4) 12 июня 1991 г.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967038"/>
          </a:xfrm>
        </p:spPr>
        <p:txBody>
          <a:bodyPr/>
          <a:lstStyle/>
          <a:p>
            <a:pPr lvl="0">
              <a:buNone/>
            </a:pPr>
            <a:r>
              <a:rPr lang="ru-RU" sz="3200" dirty="0" smtClean="0"/>
              <a:t>2. Вставьте пропуск в текст ст.1 Главы 1 Конституции РФ:  Россия есть демократическое _______________    правовое государство с республиканской формой правления.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7788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   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3. Когда двуглавый орел становится символом Московского      государства?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1) при Дмитрии Донском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2) при Иване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III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3) при Иване Калите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4) при Петре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I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60984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4. На груди двуглавого орла на гербе РФ изображен(</a:t>
            </a:r>
            <a:r>
              <a:rPr lang="ru-RU" dirty="0" err="1" smtClean="0"/>
              <a:t>ы</a:t>
            </a:r>
            <a:r>
              <a:rPr lang="ru-RU" dirty="0" smtClean="0"/>
              <a:t>):</a:t>
            </a:r>
          </a:p>
          <a:p>
            <a:pPr marL="514350" lvl="0" indent="-514350">
              <a:buNone/>
            </a:pPr>
            <a:r>
              <a:rPr lang="ru-RU" dirty="0" smtClean="0"/>
              <a:t>1) Георгий Победоносец</a:t>
            </a:r>
          </a:p>
          <a:p>
            <a:pPr marL="514350" lvl="0" indent="-514350">
              <a:buNone/>
            </a:pPr>
            <a:r>
              <a:rPr lang="ru-RU" dirty="0" smtClean="0"/>
              <a:t>2) Александр Невский</a:t>
            </a:r>
          </a:p>
          <a:p>
            <a:pPr marL="514350" lvl="0" indent="-514350">
              <a:buNone/>
            </a:pPr>
            <a:r>
              <a:rPr lang="ru-RU" dirty="0" smtClean="0"/>
              <a:t>3) Николай Чудотворец</a:t>
            </a:r>
          </a:p>
          <a:p>
            <a:pPr marL="514350" lvl="0" indent="-514350">
              <a:buNone/>
            </a:pPr>
            <a:r>
              <a:rPr lang="ru-RU" dirty="0" smtClean="0"/>
              <a:t>4) Кирилл и Мефодий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29132"/>
          </a:xfrm>
        </p:spPr>
        <p:txBody>
          <a:bodyPr>
            <a:normAutofit fontScale="90000"/>
          </a:bodyPr>
          <a:lstStyle/>
          <a:p>
            <a:pPr marL="457200" lvl="0" indent="-457200"/>
            <a:r>
              <a:rPr lang="ru-RU" sz="2200" dirty="0" smtClean="0"/>
              <a:t>   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5. Верны ли следующие суждения?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   А. Все субъекты РФ равноправны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    В. Среди субъектов РФ больше полномочий имеют    республики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1) верно только А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2) верно только В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3) оба суждения верны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4) оба суждения неверны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8574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6. В 2000 году к Государственному флагу России приравнен(о):</a:t>
            </a:r>
          </a:p>
          <a:p>
            <a:pPr lvl="0">
              <a:buNone/>
            </a:pPr>
            <a:r>
              <a:rPr lang="ru-RU" dirty="0" smtClean="0"/>
              <a:t>1) Андреевский флаг</a:t>
            </a:r>
          </a:p>
          <a:p>
            <a:pPr lvl="0">
              <a:buNone/>
            </a:pPr>
            <a:r>
              <a:rPr lang="ru-RU" dirty="0" smtClean="0"/>
              <a:t>2) президентский штандарт</a:t>
            </a:r>
          </a:p>
          <a:p>
            <a:pPr lvl="0">
              <a:buNone/>
            </a:pPr>
            <a:r>
              <a:rPr lang="ru-RU" dirty="0" smtClean="0"/>
              <a:t>3) Олимпийский флаг</a:t>
            </a:r>
          </a:p>
          <a:p>
            <a:pPr lvl="0">
              <a:buNone/>
            </a:pPr>
            <a:r>
              <a:rPr lang="ru-RU" dirty="0" smtClean="0"/>
              <a:t>4) Знамя Победы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335758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</a:t>
            </a: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7. Современный гимн РФ с текстом С.В. Михалкова   положен на музыку: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   1) гимна СССР А.В. Александрова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   2) «Патриотической песни» М.И. Глинки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   3) Интернационала 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   4) Марсельезы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800" dirty="0" smtClean="0"/>
              <a:t>8. На гербе РФ изображен орел, который держит в лапах:</a:t>
            </a:r>
          </a:p>
          <a:p>
            <a:pPr lvl="0">
              <a:buNone/>
            </a:pPr>
            <a:r>
              <a:rPr lang="ru-RU" sz="2800" dirty="0" smtClean="0"/>
              <a:t>1) державу и меч</a:t>
            </a:r>
          </a:p>
          <a:p>
            <a:pPr lvl="0">
              <a:buNone/>
            </a:pPr>
            <a:r>
              <a:rPr lang="ru-RU" sz="2800" dirty="0" smtClean="0"/>
              <a:t>2) скипетр и державу</a:t>
            </a:r>
          </a:p>
          <a:p>
            <a:pPr lvl="0">
              <a:buNone/>
            </a:pPr>
            <a:r>
              <a:rPr lang="ru-RU" sz="2800" dirty="0" smtClean="0"/>
              <a:t>3) пучок молний</a:t>
            </a:r>
          </a:p>
          <a:p>
            <a:pPr lvl="0">
              <a:buNone/>
            </a:pPr>
            <a:r>
              <a:rPr lang="ru-RU" sz="2800" dirty="0" smtClean="0"/>
              <a:t>4) меч и скипетр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1066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</a:rPr>
              <a:t>9. В каком веке двуглавый орел становится символом Московского государства?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1)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XIV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2)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XV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3)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XVI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4)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XVIII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714752"/>
            <a:ext cx="8229600" cy="260984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800" dirty="0" smtClean="0"/>
              <a:t>10. Официальная эмблема государства, города, семейного рода:</a:t>
            </a:r>
          </a:p>
          <a:p>
            <a:pPr lvl="0">
              <a:buNone/>
            </a:pPr>
            <a:r>
              <a:rPr lang="ru-RU" sz="3800" dirty="0" smtClean="0"/>
              <a:t>1) штандарт</a:t>
            </a:r>
          </a:p>
          <a:p>
            <a:pPr lvl="0">
              <a:buNone/>
            </a:pPr>
            <a:r>
              <a:rPr lang="ru-RU" sz="3800" dirty="0" smtClean="0"/>
              <a:t>2) герб</a:t>
            </a:r>
          </a:p>
          <a:p>
            <a:pPr lvl="0">
              <a:buNone/>
            </a:pPr>
            <a:r>
              <a:rPr lang="ru-RU" sz="3800" dirty="0" smtClean="0"/>
              <a:t>3) флаг</a:t>
            </a:r>
          </a:p>
          <a:p>
            <a:pPr lvl="0">
              <a:buNone/>
            </a:pPr>
            <a:r>
              <a:rPr lang="ru-RU" sz="3800" dirty="0" smtClean="0"/>
              <a:t>4) бармы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354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>
                <a:solidFill>
                  <a:schemeClr val="tx1"/>
                </a:solidFill>
                <a:latin typeface="+mn-lt"/>
              </a:rPr>
              <a:t>11. День российского флага отмечается 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1) 12 июня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2) 4 ноября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3) 1 мая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4) 21 августа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52724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3000" dirty="0" smtClean="0"/>
              <a:t>12. Авторами современного гимна РФ являются:</a:t>
            </a:r>
          </a:p>
          <a:p>
            <a:pPr>
              <a:buNone/>
            </a:pPr>
            <a:r>
              <a:rPr lang="ru-RU" sz="3000" dirty="0" smtClean="0"/>
              <a:t>1)  А.В. Александров  и  С.В. Михалков        </a:t>
            </a:r>
          </a:p>
          <a:p>
            <a:pPr>
              <a:buNone/>
            </a:pPr>
            <a:r>
              <a:rPr lang="ru-RU" sz="3000" dirty="0" smtClean="0"/>
              <a:t>2)  А.Ф. Львов  и  В.А. Жуковский</a:t>
            </a:r>
          </a:p>
          <a:p>
            <a:pPr>
              <a:buNone/>
            </a:pPr>
            <a:r>
              <a:rPr lang="ru-RU" sz="3000" dirty="0" smtClean="0"/>
              <a:t>3)  А.В. Александров  и  Г.А. </a:t>
            </a:r>
            <a:r>
              <a:rPr lang="ru-RU" sz="3000" dirty="0" err="1" smtClean="0"/>
              <a:t>Эль-Регистан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4) П. </a:t>
            </a:r>
            <a:r>
              <a:rPr lang="ru-RU" sz="3000" dirty="0" err="1" smtClean="0"/>
              <a:t>Дегейтер</a:t>
            </a:r>
            <a:r>
              <a:rPr lang="ru-RU" sz="3000" dirty="0" smtClean="0"/>
              <a:t>  и  А.Я. </a:t>
            </a:r>
            <a:r>
              <a:rPr lang="ru-RU" sz="3000" dirty="0" err="1" smtClean="0"/>
              <a:t>Коц</a:t>
            </a:r>
            <a:endParaRPr lang="ru-RU" sz="30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82234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13. Расшифруйте термины: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1) патриотизм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2) федерация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3) правовое государство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4)патриот </a:t>
            </a:r>
            <a:br>
              <a:rPr lang="ru-RU" sz="36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5) республика  </a:t>
            </a:r>
            <a:br>
              <a:rPr lang="ru-RU" sz="36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6) демократия</a:t>
            </a:r>
            <a:r>
              <a:rPr lang="ru-RU" sz="4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+mn-lt"/>
              </a:rPr>
            </a:br>
            <a:endParaRPr lang="ru-RU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109782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3200" dirty="0" smtClean="0"/>
              <a:t>14. Расшифруйте значение цветов Государственного флага РФ.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252</Words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</vt:lpstr>
      <vt:lpstr>     1. Конституция РФ была принята:       1) 12 декабря 1998 г.      2) 12 декабря 1993 г.       3) 22 августа 2000 г.       4) 12 июня 1991 г.</vt:lpstr>
      <vt:lpstr>    3. Когда двуглавый орел становится символом Московского      государства? 1) при Дмитрии Донском 2) при Иване III  3) при Иване Калите 4) при Петре I  </vt:lpstr>
      <vt:lpstr>     5. Верны ли следующие суждения?    А. Все субъекты РФ равноправны     В. Среди субъектов РФ больше полномочий имеют    республики 1) верно только А 2) верно только В 3) оба суждения верны 4) оба суждения неверны </vt:lpstr>
      <vt:lpstr>       7. Современный гимн РФ с текстом С.В. Михалкова   положен на музыку:    1) гимна СССР А.В. Александрова    2) «Патриотической песни» М.И. Глинки    3) Интернационала     4) Марсельезы </vt:lpstr>
      <vt:lpstr>9. В каком веке двуглавый орел становится символом Московского государства? 1) XIV 2) XV 3) XVI 4) XVIII </vt:lpstr>
      <vt:lpstr>11. День российского флага отмечается  1) 12 июня 2) 4 ноября 3) 1 мая 4) 21 августа </vt:lpstr>
      <vt:lpstr>13. Расшифруйте термины: 1) патриотизм 2) федерация 3) правовое государство 4)патриот  5) республика   6) демократия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Конституция РФ была принята: 12 декабря 1998 г. 12 декабря 1993 г. 22 августа 2000 г. 12 июня 1991 г. </dc:title>
  <cp:lastModifiedBy>Кабинет №18.</cp:lastModifiedBy>
  <cp:revision>8</cp:revision>
  <dcterms:modified xsi:type="dcterms:W3CDTF">2015-12-22T06:03:25Z</dcterms:modified>
</cp:coreProperties>
</file>