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71" r:id="rId10"/>
    <p:sldId id="263" r:id="rId11"/>
    <p:sldId id="264" r:id="rId12"/>
    <p:sldId id="265" r:id="rId13"/>
    <p:sldId id="273" r:id="rId14"/>
    <p:sldId id="266" r:id="rId15"/>
    <p:sldId id="267" r:id="rId16"/>
    <p:sldId id="268" r:id="rId17"/>
    <p:sldId id="269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CF1392-6F98-412C-BF34-67F641126902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E499DB-3BB2-44AE-9FDA-A3A5A68F2D62}">
      <dgm:prSet phldrT="[Текст]"/>
      <dgm:spPr/>
      <dgm:t>
        <a:bodyPr/>
        <a:lstStyle/>
        <a:p>
          <a:r>
            <a:rPr lang="ru-RU" dirty="0" smtClean="0"/>
            <a:t>Может ли ябедничество быть оправданным?</a:t>
          </a:r>
          <a:endParaRPr lang="ru-RU" dirty="0"/>
        </a:p>
      </dgm:t>
    </dgm:pt>
    <dgm:pt modelId="{5EC5799E-60B3-45B1-A74E-D5B04C40D7E8}" type="parTrans" cxnId="{5CAAA8E2-8877-447D-A044-C983F5B2A34D}">
      <dgm:prSet/>
      <dgm:spPr/>
      <dgm:t>
        <a:bodyPr/>
        <a:lstStyle/>
        <a:p>
          <a:endParaRPr lang="ru-RU"/>
        </a:p>
      </dgm:t>
    </dgm:pt>
    <dgm:pt modelId="{6B595851-5246-4625-9AD9-24E8FFE42268}" type="sibTrans" cxnId="{5CAAA8E2-8877-447D-A044-C983F5B2A34D}">
      <dgm:prSet/>
      <dgm:spPr/>
      <dgm:t>
        <a:bodyPr/>
        <a:lstStyle/>
        <a:p>
          <a:endParaRPr lang="ru-RU"/>
        </a:p>
      </dgm:t>
    </dgm:pt>
    <dgm:pt modelId="{AB6C3686-6EA2-42D0-A66D-2728360A6195}">
      <dgm:prSet phldrT="[Текст]"/>
      <dgm:spPr/>
      <dgm:t>
        <a:bodyPr/>
        <a:lstStyle/>
        <a:p>
          <a:r>
            <a:rPr lang="ru-RU" dirty="0" smtClean="0"/>
            <a:t>Правильно ли жертвовать дружбой ради правды?</a:t>
          </a:r>
          <a:endParaRPr lang="ru-RU" dirty="0"/>
        </a:p>
      </dgm:t>
    </dgm:pt>
    <dgm:pt modelId="{EC83157C-1EBA-49AE-8DBF-0CC335EEE4FA}" type="parTrans" cxnId="{D9C72ADF-1BD4-4F6B-A017-86B158985FD4}">
      <dgm:prSet/>
      <dgm:spPr/>
      <dgm:t>
        <a:bodyPr/>
        <a:lstStyle/>
        <a:p>
          <a:endParaRPr lang="ru-RU"/>
        </a:p>
      </dgm:t>
    </dgm:pt>
    <dgm:pt modelId="{BA2D50D8-51B7-48AA-BC43-F6E499C2BFD1}" type="sibTrans" cxnId="{D9C72ADF-1BD4-4F6B-A017-86B158985FD4}">
      <dgm:prSet/>
      <dgm:spPr/>
      <dgm:t>
        <a:bodyPr/>
        <a:lstStyle/>
        <a:p>
          <a:endParaRPr lang="ru-RU"/>
        </a:p>
      </dgm:t>
    </dgm:pt>
    <dgm:pt modelId="{DA202FFC-0071-4D29-B148-6E328BDF427C}">
      <dgm:prSet phldrT="[Текст]"/>
      <dgm:spPr/>
      <dgm:t>
        <a:bodyPr/>
        <a:lstStyle/>
        <a:p>
          <a:r>
            <a:rPr lang="ru-RU" dirty="0" smtClean="0"/>
            <a:t>Насколько важно сделать правильный выбор?</a:t>
          </a:r>
          <a:endParaRPr lang="ru-RU" dirty="0"/>
        </a:p>
      </dgm:t>
    </dgm:pt>
    <dgm:pt modelId="{C9305667-D34F-47C3-B2DB-36BF6A046666}" type="parTrans" cxnId="{42E3BA6F-17F1-4F40-86BC-A994AC6FACC0}">
      <dgm:prSet/>
      <dgm:spPr/>
      <dgm:t>
        <a:bodyPr/>
        <a:lstStyle/>
        <a:p>
          <a:endParaRPr lang="ru-RU"/>
        </a:p>
      </dgm:t>
    </dgm:pt>
    <dgm:pt modelId="{A2A07D7B-D338-41AA-BD11-128F0D50FE5E}" type="sibTrans" cxnId="{42E3BA6F-17F1-4F40-86BC-A994AC6FACC0}">
      <dgm:prSet/>
      <dgm:spPr/>
      <dgm:t>
        <a:bodyPr/>
        <a:lstStyle/>
        <a:p>
          <a:endParaRPr lang="ru-RU"/>
        </a:p>
      </dgm:t>
    </dgm:pt>
    <dgm:pt modelId="{DCE35FA3-8551-4141-A30C-EAF6574F8A88}">
      <dgm:prSet phldrT="[Текст]"/>
      <dgm:spPr/>
      <dgm:t>
        <a:bodyPr/>
        <a:lstStyle/>
        <a:p>
          <a:r>
            <a:rPr lang="ru-RU" dirty="0" smtClean="0"/>
            <a:t>Накладывает ли отпечаток на человека плохой поступок?</a:t>
          </a:r>
          <a:endParaRPr lang="ru-RU" dirty="0"/>
        </a:p>
      </dgm:t>
    </dgm:pt>
    <dgm:pt modelId="{D1804B00-B365-488D-8C01-68311148F31A}" type="parTrans" cxnId="{9FA2328B-0A3E-476D-88BE-72AB57681696}">
      <dgm:prSet/>
      <dgm:spPr/>
      <dgm:t>
        <a:bodyPr/>
        <a:lstStyle/>
        <a:p>
          <a:endParaRPr lang="ru-RU"/>
        </a:p>
      </dgm:t>
    </dgm:pt>
    <dgm:pt modelId="{3B9A28D5-49E7-4FC1-ACD9-86352B348E58}" type="sibTrans" cxnId="{9FA2328B-0A3E-476D-88BE-72AB57681696}">
      <dgm:prSet/>
      <dgm:spPr/>
      <dgm:t>
        <a:bodyPr/>
        <a:lstStyle/>
        <a:p>
          <a:endParaRPr lang="ru-RU"/>
        </a:p>
      </dgm:t>
    </dgm:pt>
    <dgm:pt modelId="{77EFD668-5007-4258-95D7-CD8091017FA0}">
      <dgm:prSet phldrT="[Текст]"/>
      <dgm:spPr/>
      <dgm:t>
        <a:bodyPr/>
        <a:lstStyle/>
        <a:p>
          <a:r>
            <a:rPr lang="ru-RU" dirty="0" smtClean="0"/>
            <a:t>Каким должен быть настоящий товарищ?</a:t>
          </a:r>
          <a:endParaRPr lang="ru-RU" dirty="0"/>
        </a:p>
      </dgm:t>
    </dgm:pt>
    <dgm:pt modelId="{DE5A496A-D341-4EB6-93CF-6A06CA2D47BC}" type="parTrans" cxnId="{2C465D63-9B20-4547-A8B5-4C1F609009C5}">
      <dgm:prSet/>
      <dgm:spPr/>
      <dgm:t>
        <a:bodyPr/>
        <a:lstStyle/>
        <a:p>
          <a:endParaRPr lang="ru-RU"/>
        </a:p>
      </dgm:t>
    </dgm:pt>
    <dgm:pt modelId="{887B5AD8-FF2A-49DD-B0A0-AEB47EA7971C}" type="sibTrans" cxnId="{2C465D63-9B20-4547-A8B5-4C1F609009C5}">
      <dgm:prSet/>
      <dgm:spPr/>
      <dgm:t>
        <a:bodyPr/>
        <a:lstStyle/>
        <a:p>
          <a:endParaRPr lang="ru-RU"/>
        </a:p>
      </dgm:t>
    </dgm:pt>
    <dgm:pt modelId="{84965CFE-750C-488E-A323-B6157BDCD297}">
      <dgm:prSet/>
      <dgm:spPr/>
      <dgm:t>
        <a:bodyPr/>
        <a:lstStyle/>
        <a:p>
          <a:endParaRPr lang="ru-RU"/>
        </a:p>
      </dgm:t>
    </dgm:pt>
    <dgm:pt modelId="{E5682D02-445F-4B62-8B69-79F0A666A532}" type="parTrans" cxnId="{594BF24B-222E-48D3-A8B1-CB5E01037686}">
      <dgm:prSet/>
      <dgm:spPr/>
      <dgm:t>
        <a:bodyPr/>
        <a:lstStyle/>
        <a:p>
          <a:endParaRPr lang="ru-RU"/>
        </a:p>
      </dgm:t>
    </dgm:pt>
    <dgm:pt modelId="{729F54C7-5402-4E0B-BFE3-3771913C1A4C}" type="sibTrans" cxnId="{594BF24B-222E-48D3-A8B1-CB5E01037686}">
      <dgm:prSet/>
      <dgm:spPr/>
      <dgm:t>
        <a:bodyPr/>
        <a:lstStyle/>
        <a:p>
          <a:endParaRPr lang="ru-RU"/>
        </a:p>
      </dgm:t>
    </dgm:pt>
    <dgm:pt modelId="{B13338C9-3FEA-408C-B2E3-E8DD87EC7620}">
      <dgm:prSet/>
      <dgm:spPr/>
      <dgm:t>
        <a:bodyPr/>
        <a:lstStyle/>
        <a:p>
          <a:endParaRPr lang="ru-RU"/>
        </a:p>
      </dgm:t>
    </dgm:pt>
    <dgm:pt modelId="{D9633BC0-A1CF-4F4F-9B06-28AC208B5A48}" type="parTrans" cxnId="{5FFAA6AF-7822-42C3-A92A-8A6706A7E27F}">
      <dgm:prSet/>
      <dgm:spPr/>
      <dgm:t>
        <a:bodyPr/>
        <a:lstStyle/>
        <a:p>
          <a:endParaRPr lang="ru-RU"/>
        </a:p>
      </dgm:t>
    </dgm:pt>
    <dgm:pt modelId="{FCC36D7F-2503-4F34-94BD-2AD01568F1A8}" type="sibTrans" cxnId="{5FFAA6AF-7822-42C3-A92A-8A6706A7E27F}">
      <dgm:prSet/>
      <dgm:spPr/>
      <dgm:t>
        <a:bodyPr/>
        <a:lstStyle/>
        <a:p>
          <a:endParaRPr lang="ru-RU"/>
        </a:p>
      </dgm:t>
    </dgm:pt>
    <dgm:pt modelId="{438CCF90-898C-4466-943C-52B8249EAA8D}">
      <dgm:prSet/>
      <dgm:spPr/>
      <dgm:t>
        <a:bodyPr/>
        <a:lstStyle/>
        <a:p>
          <a:endParaRPr lang="ru-RU"/>
        </a:p>
      </dgm:t>
    </dgm:pt>
    <dgm:pt modelId="{97E0B048-477E-4884-B58C-945444DF0362}" type="parTrans" cxnId="{2A38B6C0-D64D-41E1-8B73-4DB12BA71731}">
      <dgm:prSet/>
      <dgm:spPr/>
      <dgm:t>
        <a:bodyPr/>
        <a:lstStyle/>
        <a:p>
          <a:endParaRPr lang="ru-RU"/>
        </a:p>
      </dgm:t>
    </dgm:pt>
    <dgm:pt modelId="{6FEEEB04-AE62-45ED-A426-0FB2F3857640}" type="sibTrans" cxnId="{2A38B6C0-D64D-41E1-8B73-4DB12BA71731}">
      <dgm:prSet/>
      <dgm:spPr/>
      <dgm:t>
        <a:bodyPr/>
        <a:lstStyle/>
        <a:p>
          <a:endParaRPr lang="ru-RU"/>
        </a:p>
      </dgm:t>
    </dgm:pt>
    <dgm:pt modelId="{D9339783-A612-431D-AF3C-CF0787BA021D}">
      <dgm:prSet/>
      <dgm:spPr/>
      <dgm:t>
        <a:bodyPr/>
        <a:lstStyle/>
        <a:p>
          <a:endParaRPr lang="ru-RU"/>
        </a:p>
      </dgm:t>
    </dgm:pt>
    <dgm:pt modelId="{3322BDC9-1018-45C0-BB1D-C7B02CA8E419}" type="parTrans" cxnId="{7B1D33AC-20E6-47F7-8FE8-8D821C3A906A}">
      <dgm:prSet/>
      <dgm:spPr/>
      <dgm:t>
        <a:bodyPr/>
        <a:lstStyle/>
        <a:p>
          <a:endParaRPr lang="ru-RU"/>
        </a:p>
      </dgm:t>
    </dgm:pt>
    <dgm:pt modelId="{621DCD75-E48B-4C13-B4DF-E20B68C029F3}" type="sibTrans" cxnId="{7B1D33AC-20E6-47F7-8FE8-8D821C3A906A}">
      <dgm:prSet/>
      <dgm:spPr/>
      <dgm:t>
        <a:bodyPr/>
        <a:lstStyle/>
        <a:p>
          <a:endParaRPr lang="ru-RU"/>
        </a:p>
      </dgm:t>
    </dgm:pt>
    <dgm:pt modelId="{8E393128-6BD5-4D78-B8F3-B0F8AFAD8B0A}" type="pres">
      <dgm:prSet presAssocID="{EBCF1392-6F98-412C-BF34-67F64112690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7E705-3DC4-443D-8FB7-E5517515EF61}" type="pres">
      <dgm:prSet presAssocID="{17E499DB-3BB2-44AE-9FDA-A3A5A68F2D62}" presName="centerShape" presStyleLbl="node0" presStyleIdx="0" presStyleCnt="1" custScaleX="188096" custScaleY="134570" custLinFactNeighborX="1394" custLinFactNeighborY="79"/>
      <dgm:spPr/>
      <dgm:t>
        <a:bodyPr/>
        <a:lstStyle/>
        <a:p>
          <a:endParaRPr lang="ru-RU"/>
        </a:p>
      </dgm:t>
    </dgm:pt>
    <dgm:pt modelId="{BCF302B4-14BE-4F64-8480-DBA73FB56442}" type="pres">
      <dgm:prSet presAssocID="{EC83157C-1EBA-49AE-8DBF-0CC335EEE4FA}" presName="parTrans" presStyleLbl="sibTrans2D1" presStyleIdx="0" presStyleCnt="4"/>
      <dgm:spPr/>
      <dgm:t>
        <a:bodyPr/>
        <a:lstStyle/>
        <a:p>
          <a:endParaRPr lang="ru-RU"/>
        </a:p>
      </dgm:t>
    </dgm:pt>
    <dgm:pt modelId="{7AC4B8E1-13E1-47D2-BC7C-5C76EF1C70D5}" type="pres">
      <dgm:prSet presAssocID="{EC83157C-1EBA-49AE-8DBF-0CC335EEE4FA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966D71F-0617-4B68-93C8-B33025C4132B}" type="pres">
      <dgm:prSet presAssocID="{AB6C3686-6EA2-42D0-A66D-2728360A6195}" presName="node" presStyleLbl="node1" presStyleIdx="0" presStyleCnt="4" custScaleX="179159" custScaleY="107239" custRadScaleRad="111865" custRadScaleInc="3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E3E7C-A37F-40CC-B243-ADAB98614FA1}" type="pres">
      <dgm:prSet presAssocID="{C9305667-D34F-47C3-B2DB-36BF6A046666}" presName="parTrans" presStyleLbl="sibTrans2D1" presStyleIdx="1" presStyleCnt="4"/>
      <dgm:spPr/>
      <dgm:t>
        <a:bodyPr/>
        <a:lstStyle/>
        <a:p>
          <a:endParaRPr lang="ru-RU"/>
        </a:p>
      </dgm:t>
    </dgm:pt>
    <dgm:pt modelId="{5404503C-15F4-4CFA-87FC-5E6A61AD90E3}" type="pres">
      <dgm:prSet presAssocID="{C9305667-D34F-47C3-B2DB-36BF6A046666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EA228D00-EC91-489E-8F5A-18D039360E6E}" type="pres">
      <dgm:prSet presAssocID="{DA202FFC-0071-4D29-B148-6E328BDF427C}" presName="node" presStyleLbl="node1" presStyleIdx="1" presStyleCnt="4" custScaleX="167824" custScaleY="115458" custRadScaleRad="147995" custRadScaleInc="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38BC6-D2EE-4B7E-B441-FC2F9F6F5F35}" type="pres">
      <dgm:prSet presAssocID="{D1804B00-B365-488D-8C01-68311148F31A}" presName="parTrans" presStyleLbl="sibTrans2D1" presStyleIdx="2" presStyleCnt="4"/>
      <dgm:spPr/>
      <dgm:t>
        <a:bodyPr/>
        <a:lstStyle/>
        <a:p>
          <a:endParaRPr lang="ru-RU"/>
        </a:p>
      </dgm:t>
    </dgm:pt>
    <dgm:pt modelId="{1AD6D5CE-5199-4A2F-B586-0F28389BD926}" type="pres">
      <dgm:prSet presAssocID="{D1804B00-B365-488D-8C01-68311148F31A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D71F94A-564D-4931-AA57-7E3917808509}" type="pres">
      <dgm:prSet presAssocID="{DCE35FA3-8551-4141-A30C-EAF6574F8A88}" presName="node" presStyleLbl="node1" presStyleIdx="2" presStyleCnt="4" custScaleX="186179" custScaleY="1159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D6E6B6-1662-405D-AE50-EC9B5F83BF4A}" type="pres">
      <dgm:prSet presAssocID="{DE5A496A-D341-4EB6-93CF-6A06CA2D47BC}" presName="parTrans" presStyleLbl="sibTrans2D1" presStyleIdx="3" presStyleCnt="4"/>
      <dgm:spPr/>
      <dgm:t>
        <a:bodyPr/>
        <a:lstStyle/>
        <a:p>
          <a:endParaRPr lang="ru-RU"/>
        </a:p>
      </dgm:t>
    </dgm:pt>
    <dgm:pt modelId="{53059CC2-3CCA-47E5-88AD-4112ED8EEDD3}" type="pres">
      <dgm:prSet presAssocID="{DE5A496A-D341-4EB6-93CF-6A06CA2D47BC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5D1F243-6CCB-45A2-98E6-F15A22106E49}" type="pres">
      <dgm:prSet presAssocID="{77EFD668-5007-4258-95D7-CD8091017FA0}" presName="node" presStyleLbl="node1" presStyleIdx="3" presStyleCnt="4" custScaleX="170440" custScaleY="117159" custRadScaleRad="140152" custRadScaleInc="-38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465D63-9B20-4547-A8B5-4C1F609009C5}" srcId="{17E499DB-3BB2-44AE-9FDA-A3A5A68F2D62}" destId="{77EFD668-5007-4258-95D7-CD8091017FA0}" srcOrd="3" destOrd="0" parTransId="{DE5A496A-D341-4EB6-93CF-6A06CA2D47BC}" sibTransId="{887B5AD8-FF2A-49DD-B0A0-AEB47EA7971C}"/>
    <dgm:cxn modelId="{5CAAA8E2-8877-447D-A044-C983F5B2A34D}" srcId="{EBCF1392-6F98-412C-BF34-67F641126902}" destId="{17E499DB-3BB2-44AE-9FDA-A3A5A68F2D62}" srcOrd="0" destOrd="0" parTransId="{5EC5799E-60B3-45B1-A74E-D5B04C40D7E8}" sibTransId="{6B595851-5246-4625-9AD9-24E8FFE42268}"/>
    <dgm:cxn modelId="{D2584022-D759-4287-93BB-EEA67B44062F}" type="presOf" srcId="{EC83157C-1EBA-49AE-8DBF-0CC335EEE4FA}" destId="{7AC4B8E1-13E1-47D2-BC7C-5C76EF1C70D5}" srcOrd="1" destOrd="0" presId="urn:microsoft.com/office/officeart/2005/8/layout/radial5"/>
    <dgm:cxn modelId="{2A38B6C0-D64D-41E1-8B73-4DB12BA71731}" srcId="{EBCF1392-6F98-412C-BF34-67F641126902}" destId="{438CCF90-898C-4466-943C-52B8249EAA8D}" srcOrd="2" destOrd="0" parTransId="{97E0B048-477E-4884-B58C-945444DF0362}" sibTransId="{6FEEEB04-AE62-45ED-A426-0FB2F3857640}"/>
    <dgm:cxn modelId="{09A62B82-3822-47B4-834A-B08783523421}" type="presOf" srcId="{DCE35FA3-8551-4141-A30C-EAF6574F8A88}" destId="{0D71F94A-564D-4931-AA57-7E3917808509}" srcOrd="0" destOrd="0" presId="urn:microsoft.com/office/officeart/2005/8/layout/radial5"/>
    <dgm:cxn modelId="{24A22C34-A754-4A96-9EFA-99470A9075AA}" type="presOf" srcId="{EC83157C-1EBA-49AE-8DBF-0CC335EEE4FA}" destId="{BCF302B4-14BE-4F64-8480-DBA73FB56442}" srcOrd="0" destOrd="0" presId="urn:microsoft.com/office/officeart/2005/8/layout/radial5"/>
    <dgm:cxn modelId="{636462C3-01BD-467D-8D70-23818704F907}" type="presOf" srcId="{D1804B00-B365-488D-8C01-68311148F31A}" destId="{1AD6D5CE-5199-4A2F-B586-0F28389BD926}" srcOrd="1" destOrd="0" presId="urn:microsoft.com/office/officeart/2005/8/layout/radial5"/>
    <dgm:cxn modelId="{E6294B32-9524-4937-9302-170AE68FEC18}" type="presOf" srcId="{DA202FFC-0071-4D29-B148-6E328BDF427C}" destId="{EA228D00-EC91-489E-8F5A-18D039360E6E}" srcOrd="0" destOrd="0" presId="urn:microsoft.com/office/officeart/2005/8/layout/radial5"/>
    <dgm:cxn modelId="{7B1D33AC-20E6-47F7-8FE8-8D821C3A906A}" srcId="{EBCF1392-6F98-412C-BF34-67F641126902}" destId="{D9339783-A612-431D-AF3C-CF0787BA021D}" srcOrd="1" destOrd="0" parTransId="{3322BDC9-1018-45C0-BB1D-C7B02CA8E419}" sibTransId="{621DCD75-E48B-4C13-B4DF-E20B68C029F3}"/>
    <dgm:cxn modelId="{42E3BA6F-17F1-4F40-86BC-A994AC6FACC0}" srcId="{17E499DB-3BB2-44AE-9FDA-A3A5A68F2D62}" destId="{DA202FFC-0071-4D29-B148-6E328BDF427C}" srcOrd="1" destOrd="0" parTransId="{C9305667-D34F-47C3-B2DB-36BF6A046666}" sibTransId="{A2A07D7B-D338-41AA-BD11-128F0D50FE5E}"/>
    <dgm:cxn modelId="{594BF24B-222E-48D3-A8B1-CB5E01037686}" srcId="{EBCF1392-6F98-412C-BF34-67F641126902}" destId="{84965CFE-750C-488E-A323-B6157BDCD297}" srcOrd="4" destOrd="0" parTransId="{E5682D02-445F-4B62-8B69-79F0A666A532}" sibTransId="{729F54C7-5402-4E0B-BFE3-3771913C1A4C}"/>
    <dgm:cxn modelId="{5B9614D9-2CCD-4B5F-AE19-3AB61E02FD1C}" type="presOf" srcId="{DE5A496A-D341-4EB6-93CF-6A06CA2D47BC}" destId="{53059CC2-3CCA-47E5-88AD-4112ED8EEDD3}" srcOrd="1" destOrd="0" presId="urn:microsoft.com/office/officeart/2005/8/layout/radial5"/>
    <dgm:cxn modelId="{A3A596A1-90A9-45C5-9C6B-FAD40F380688}" type="presOf" srcId="{D1804B00-B365-488D-8C01-68311148F31A}" destId="{B2B38BC6-D2EE-4B7E-B441-FC2F9F6F5F35}" srcOrd="0" destOrd="0" presId="urn:microsoft.com/office/officeart/2005/8/layout/radial5"/>
    <dgm:cxn modelId="{A97CA02F-0587-43CA-B47D-ED1A98F9DBC5}" type="presOf" srcId="{EBCF1392-6F98-412C-BF34-67F641126902}" destId="{8E393128-6BD5-4D78-B8F3-B0F8AFAD8B0A}" srcOrd="0" destOrd="0" presId="urn:microsoft.com/office/officeart/2005/8/layout/radial5"/>
    <dgm:cxn modelId="{5FFAA6AF-7822-42C3-A92A-8A6706A7E27F}" srcId="{EBCF1392-6F98-412C-BF34-67F641126902}" destId="{B13338C9-3FEA-408C-B2E3-E8DD87EC7620}" srcOrd="3" destOrd="0" parTransId="{D9633BC0-A1CF-4F4F-9B06-28AC208B5A48}" sibTransId="{FCC36D7F-2503-4F34-94BD-2AD01568F1A8}"/>
    <dgm:cxn modelId="{C6DF51C0-B259-4A5E-9FBE-D6D44D0845B3}" type="presOf" srcId="{AB6C3686-6EA2-42D0-A66D-2728360A6195}" destId="{0966D71F-0617-4B68-93C8-B33025C4132B}" srcOrd="0" destOrd="0" presId="urn:microsoft.com/office/officeart/2005/8/layout/radial5"/>
    <dgm:cxn modelId="{31316A05-AAC3-4CA1-97B2-94D280A1C840}" type="presOf" srcId="{C9305667-D34F-47C3-B2DB-36BF6A046666}" destId="{037E3E7C-A37F-40CC-B243-ADAB98614FA1}" srcOrd="0" destOrd="0" presId="urn:microsoft.com/office/officeart/2005/8/layout/radial5"/>
    <dgm:cxn modelId="{1C30F8FD-71E7-4F87-87ED-8FC1433290A2}" type="presOf" srcId="{DE5A496A-D341-4EB6-93CF-6A06CA2D47BC}" destId="{0ED6E6B6-1662-405D-AE50-EC9B5F83BF4A}" srcOrd="0" destOrd="0" presId="urn:microsoft.com/office/officeart/2005/8/layout/radial5"/>
    <dgm:cxn modelId="{66BA914B-D0FA-47D9-9B1D-6FA668754D0D}" type="presOf" srcId="{77EFD668-5007-4258-95D7-CD8091017FA0}" destId="{A5D1F243-6CCB-45A2-98E6-F15A22106E49}" srcOrd="0" destOrd="0" presId="urn:microsoft.com/office/officeart/2005/8/layout/radial5"/>
    <dgm:cxn modelId="{D9C72ADF-1BD4-4F6B-A017-86B158985FD4}" srcId="{17E499DB-3BB2-44AE-9FDA-A3A5A68F2D62}" destId="{AB6C3686-6EA2-42D0-A66D-2728360A6195}" srcOrd="0" destOrd="0" parTransId="{EC83157C-1EBA-49AE-8DBF-0CC335EEE4FA}" sibTransId="{BA2D50D8-51B7-48AA-BC43-F6E499C2BFD1}"/>
    <dgm:cxn modelId="{9FA2328B-0A3E-476D-88BE-72AB57681696}" srcId="{17E499DB-3BB2-44AE-9FDA-A3A5A68F2D62}" destId="{DCE35FA3-8551-4141-A30C-EAF6574F8A88}" srcOrd="2" destOrd="0" parTransId="{D1804B00-B365-488D-8C01-68311148F31A}" sibTransId="{3B9A28D5-49E7-4FC1-ACD9-86352B348E58}"/>
    <dgm:cxn modelId="{6B12CACB-D463-4384-9CB2-E5102B0A14FF}" type="presOf" srcId="{C9305667-D34F-47C3-B2DB-36BF6A046666}" destId="{5404503C-15F4-4CFA-87FC-5E6A61AD90E3}" srcOrd="1" destOrd="0" presId="urn:microsoft.com/office/officeart/2005/8/layout/radial5"/>
    <dgm:cxn modelId="{5D6F6EA8-871C-40DC-AD56-82CFD223D29C}" type="presOf" srcId="{17E499DB-3BB2-44AE-9FDA-A3A5A68F2D62}" destId="{D637E705-3DC4-443D-8FB7-E5517515EF61}" srcOrd="0" destOrd="0" presId="urn:microsoft.com/office/officeart/2005/8/layout/radial5"/>
    <dgm:cxn modelId="{8E0B0980-C32F-42A1-BE0D-C2F676585157}" type="presParOf" srcId="{8E393128-6BD5-4D78-B8F3-B0F8AFAD8B0A}" destId="{D637E705-3DC4-443D-8FB7-E5517515EF61}" srcOrd="0" destOrd="0" presId="urn:microsoft.com/office/officeart/2005/8/layout/radial5"/>
    <dgm:cxn modelId="{058C945A-18B1-4649-9823-4721FA805B5B}" type="presParOf" srcId="{8E393128-6BD5-4D78-B8F3-B0F8AFAD8B0A}" destId="{BCF302B4-14BE-4F64-8480-DBA73FB56442}" srcOrd="1" destOrd="0" presId="urn:microsoft.com/office/officeart/2005/8/layout/radial5"/>
    <dgm:cxn modelId="{92B162E1-A534-4B09-B77C-83F25C8DF8D8}" type="presParOf" srcId="{BCF302B4-14BE-4F64-8480-DBA73FB56442}" destId="{7AC4B8E1-13E1-47D2-BC7C-5C76EF1C70D5}" srcOrd="0" destOrd="0" presId="urn:microsoft.com/office/officeart/2005/8/layout/radial5"/>
    <dgm:cxn modelId="{4433EC06-CC17-40E4-978C-A8667754CD92}" type="presParOf" srcId="{8E393128-6BD5-4D78-B8F3-B0F8AFAD8B0A}" destId="{0966D71F-0617-4B68-93C8-B33025C4132B}" srcOrd="2" destOrd="0" presId="urn:microsoft.com/office/officeart/2005/8/layout/radial5"/>
    <dgm:cxn modelId="{4386B27F-1A16-4FEE-96C7-62FDD0123D35}" type="presParOf" srcId="{8E393128-6BD5-4D78-B8F3-B0F8AFAD8B0A}" destId="{037E3E7C-A37F-40CC-B243-ADAB98614FA1}" srcOrd="3" destOrd="0" presId="urn:microsoft.com/office/officeart/2005/8/layout/radial5"/>
    <dgm:cxn modelId="{1A9E4519-CBC7-40C3-BC50-753408C46DEC}" type="presParOf" srcId="{037E3E7C-A37F-40CC-B243-ADAB98614FA1}" destId="{5404503C-15F4-4CFA-87FC-5E6A61AD90E3}" srcOrd="0" destOrd="0" presId="urn:microsoft.com/office/officeart/2005/8/layout/radial5"/>
    <dgm:cxn modelId="{F5EB384E-9375-4E17-8505-BA2C84F97756}" type="presParOf" srcId="{8E393128-6BD5-4D78-B8F3-B0F8AFAD8B0A}" destId="{EA228D00-EC91-489E-8F5A-18D039360E6E}" srcOrd="4" destOrd="0" presId="urn:microsoft.com/office/officeart/2005/8/layout/radial5"/>
    <dgm:cxn modelId="{C1C8F5A1-142C-402A-A4C1-77BE96664866}" type="presParOf" srcId="{8E393128-6BD5-4D78-B8F3-B0F8AFAD8B0A}" destId="{B2B38BC6-D2EE-4B7E-B441-FC2F9F6F5F35}" srcOrd="5" destOrd="0" presId="urn:microsoft.com/office/officeart/2005/8/layout/radial5"/>
    <dgm:cxn modelId="{0749D314-4A79-47E5-9AFD-D7B730D7DC7E}" type="presParOf" srcId="{B2B38BC6-D2EE-4B7E-B441-FC2F9F6F5F35}" destId="{1AD6D5CE-5199-4A2F-B586-0F28389BD926}" srcOrd="0" destOrd="0" presId="urn:microsoft.com/office/officeart/2005/8/layout/radial5"/>
    <dgm:cxn modelId="{B14C38FC-3C04-46A9-8D5C-658552360878}" type="presParOf" srcId="{8E393128-6BD5-4D78-B8F3-B0F8AFAD8B0A}" destId="{0D71F94A-564D-4931-AA57-7E3917808509}" srcOrd="6" destOrd="0" presId="urn:microsoft.com/office/officeart/2005/8/layout/radial5"/>
    <dgm:cxn modelId="{5C3DD6B5-294E-4926-B7B8-B3C7342ECBA6}" type="presParOf" srcId="{8E393128-6BD5-4D78-B8F3-B0F8AFAD8B0A}" destId="{0ED6E6B6-1662-405D-AE50-EC9B5F83BF4A}" srcOrd="7" destOrd="0" presId="urn:microsoft.com/office/officeart/2005/8/layout/radial5"/>
    <dgm:cxn modelId="{F250F28E-3A86-4F9B-BFBF-837C2BA2D8AD}" type="presParOf" srcId="{0ED6E6B6-1662-405D-AE50-EC9B5F83BF4A}" destId="{53059CC2-3CCA-47E5-88AD-4112ED8EEDD3}" srcOrd="0" destOrd="0" presId="urn:microsoft.com/office/officeart/2005/8/layout/radial5"/>
    <dgm:cxn modelId="{3F21F7ED-E8A5-476F-A382-9FF191393EBB}" type="presParOf" srcId="{8E393128-6BD5-4D78-B8F3-B0F8AFAD8B0A}" destId="{A5D1F243-6CCB-45A2-98E6-F15A22106E49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37E705-3DC4-443D-8FB7-E5517515EF61}">
      <dsp:nvSpPr>
        <dsp:cNvPr id="0" name=""/>
        <dsp:cNvSpPr/>
      </dsp:nvSpPr>
      <dsp:spPr>
        <a:xfrm>
          <a:off x="3108301" y="1801028"/>
          <a:ext cx="2796680" cy="20008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Может ли ябедничество быть оправданным?</a:t>
          </a:r>
          <a:endParaRPr lang="ru-RU" sz="2200" kern="1200" dirty="0"/>
        </a:p>
      </dsp:txBody>
      <dsp:txXfrm>
        <a:off x="3108301" y="1801028"/>
        <a:ext cx="2796680" cy="2000836"/>
      </dsp:txXfrm>
    </dsp:sp>
    <dsp:sp modelId="{BCF302B4-14BE-4F64-8480-DBA73FB56442}">
      <dsp:nvSpPr>
        <dsp:cNvPr id="0" name=""/>
        <dsp:cNvSpPr/>
      </dsp:nvSpPr>
      <dsp:spPr>
        <a:xfrm rot="16206975">
          <a:off x="4432396" y="1408150"/>
          <a:ext cx="153117" cy="5055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6206975">
        <a:off x="4432396" y="1408150"/>
        <a:ext cx="153117" cy="505524"/>
      </dsp:txXfrm>
    </dsp:sp>
    <dsp:sp modelId="{0966D71F-0617-4B68-93C8-B33025C4132B}">
      <dsp:nvSpPr>
        <dsp:cNvPr id="0" name=""/>
        <dsp:cNvSpPr/>
      </dsp:nvSpPr>
      <dsp:spPr>
        <a:xfrm>
          <a:off x="3178974" y="-82338"/>
          <a:ext cx="2663801" cy="15944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Правильно ли жертвовать дружбой ради правды?</a:t>
          </a:r>
          <a:endParaRPr lang="ru-RU" sz="1800" kern="1200" dirty="0"/>
        </a:p>
      </dsp:txBody>
      <dsp:txXfrm>
        <a:off x="3178974" y="-82338"/>
        <a:ext cx="2663801" cy="1594468"/>
      </dsp:txXfrm>
    </dsp:sp>
    <dsp:sp modelId="{037E3E7C-A37F-40CC-B243-ADAB98614FA1}">
      <dsp:nvSpPr>
        <dsp:cNvPr id="0" name=""/>
        <dsp:cNvSpPr/>
      </dsp:nvSpPr>
      <dsp:spPr>
        <a:xfrm rot="15577">
          <a:off x="5988348" y="2555853"/>
          <a:ext cx="200910" cy="5055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5577">
        <a:off x="5988348" y="2555853"/>
        <a:ext cx="200910" cy="505524"/>
      </dsp:txXfrm>
    </dsp:sp>
    <dsp:sp modelId="{EA228D00-EC91-489E-8F5A-18D039360E6E}">
      <dsp:nvSpPr>
        <dsp:cNvPr id="0" name=""/>
        <dsp:cNvSpPr/>
      </dsp:nvSpPr>
      <dsp:spPr>
        <a:xfrm>
          <a:off x="6283998" y="1956817"/>
          <a:ext cx="2495268" cy="17166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Насколько важно сделать правильный выбор?</a:t>
          </a:r>
          <a:endParaRPr lang="ru-RU" sz="1800" kern="1200" dirty="0"/>
        </a:p>
      </dsp:txBody>
      <dsp:txXfrm>
        <a:off x="6283998" y="1956817"/>
        <a:ext cx="2495268" cy="1716671"/>
      </dsp:txXfrm>
    </dsp:sp>
    <dsp:sp modelId="{B2B38BC6-D2EE-4B7E-B441-FC2F9F6F5F35}">
      <dsp:nvSpPr>
        <dsp:cNvPr id="0" name=""/>
        <dsp:cNvSpPr/>
      </dsp:nvSpPr>
      <dsp:spPr>
        <a:xfrm rot="5495971">
          <a:off x="4418047" y="3654491"/>
          <a:ext cx="115430" cy="5055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5495971">
        <a:off x="4418047" y="3654491"/>
        <a:ext cx="115430" cy="505524"/>
      </dsp:txXfrm>
    </dsp:sp>
    <dsp:sp modelId="{0D71F94A-564D-4931-AA57-7E3917808509}">
      <dsp:nvSpPr>
        <dsp:cNvPr id="0" name=""/>
        <dsp:cNvSpPr/>
      </dsp:nvSpPr>
      <dsp:spPr>
        <a:xfrm>
          <a:off x="3064471" y="4019242"/>
          <a:ext cx="2768177" cy="1724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Накладывает ли отпечаток на человека плохой поступок?</a:t>
          </a:r>
          <a:endParaRPr lang="ru-RU" sz="1800" kern="1200" dirty="0"/>
        </a:p>
      </dsp:txBody>
      <dsp:txXfrm>
        <a:off x="3064471" y="4019242"/>
        <a:ext cx="2768177" cy="1724343"/>
      </dsp:txXfrm>
    </dsp:sp>
    <dsp:sp modelId="{0ED6E6B6-1662-405D-AE50-EC9B5F83BF4A}">
      <dsp:nvSpPr>
        <dsp:cNvPr id="0" name=""/>
        <dsp:cNvSpPr/>
      </dsp:nvSpPr>
      <dsp:spPr>
        <a:xfrm rot="10701028">
          <a:off x="2874442" y="2593296"/>
          <a:ext cx="166104" cy="5055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701028">
        <a:off x="2874442" y="2593296"/>
        <a:ext cx="166104" cy="505524"/>
      </dsp:txXfrm>
    </dsp:sp>
    <dsp:sp modelId="{A5D1F243-6CCB-45A2-98E6-F15A22106E49}">
      <dsp:nvSpPr>
        <dsp:cNvPr id="0" name=""/>
        <dsp:cNvSpPr/>
      </dsp:nvSpPr>
      <dsp:spPr>
        <a:xfrm>
          <a:off x="263104" y="2016180"/>
          <a:ext cx="2534164" cy="1741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Каким должен быть настоящий товарищ?</a:t>
          </a:r>
          <a:endParaRPr lang="ru-RU" sz="1800" kern="1200" dirty="0"/>
        </a:p>
      </dsp:txBody>
      <dsp:txXfrm>
        <a:off x="263104" y="2016180"/>
        <a:ext cx="2534164" cy="1741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928826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90912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0174"/>
            <a:ext cx="8229600" cy="485778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2330" y="274638"/>
            <a:ext cx="1614470" cy="608332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543692" cy="608332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14676"/>
            <a:ext cx="7772400" cy="1500209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14488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57758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800">
                <a:effectLst/>
              </a:defRPr>
            </a:lvl1pPr>
            <a:lvl2pPr algn="l">
              <a:defRPr sz="2400">
                <a:effectLst/>
              </a:defRPr>
            </a:lvl2pPr>
            <a:lvl3pPr algn="l">
              <a:defRPr sz="2000">
                <a:effectLst/>
              </a:defRPr>
            </a:lvl3pPr>
            <a:lvl4pPr algn="l">
              <a:defRPr sz="1800">
                <a:effectLst/>
              </a:defRPr>
            </a:lvl4pPr>
            <a:lvl5pPr algn="l"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57758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marL="0" indent="0" algn="ctr">
              <a:buNone/>
              <a:defRPr lang="zh-CN" altLang="en-US" sz="28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1pPr>
            <a:lvl2pPr marL="457200" indent="0" algn="ctr">
              <a:buNone/>
              <a:defRPr lang="zh-CN" altLang="en-US" sz="24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2pPr>
            <a:lvl3pPr marL="914400" indent="0" algn="ctr">
              <a:buNone/>
              <a:defRPr lang="zh-CN" altLang="en-US" sz="20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3pPr>
            <a:lvl4pPr marL="1371600" indent="0" algn="ctr">
              <a:buNone/>
              <a:defRPr lang="zh-CN" altLang="en-US" sz="18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4pPr>
            <a:lvl5pPr marL="1828800" indent="0" algn="ctr">
              <a:buNone/>
              <a:defRPr lang="zh-CN" altLang="en-US" sz="16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4183083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marL="0" indent="0" algn="ctr">
              <a:buNone/>
              <a:defRPr lang="zh-CN" altLang="en-US" sz="2800" b="1" dirty="0" smtClean="0">
                <a:ln/>
                <a:solidFill>
                  <a:schemeClr val="accent1"/>
                </a:solidFill>
                <a:effectLst/>
              </a:defRPr>
            </a:lvl1pPr>
            <a:lvl2pPr marL="457200" indent="0" algn="ctr">
              <a:buNone/>
              <a:defRPr lang="zh-CN" altLang="en-US" sz="2400" b="1" dirty="0" smtClean="0">
                <a:ln/>
                <a:solidFill>
                  <a:schemeClr val="accent1"/>
                </a:solidFill>
                <a:effectLst/>
              </a:defRPr>
            </a:lvl2pPr>
            <a:lvl3pPr marL="914400" indent="0" algn="ctr">
              <a:buNone/>
              <a:defRPr lang="zh-CN" altLang="en-US" sz="2000" b="1" dirty="0" smtClean="0">
                <a:ln/>
                <a:solidFill>
                  <a:schemeClr val="accent1"/>
                </a:solidFill>
                <a:effectLst/>
              </a:defRPr>
            </a:lvl3pPr>
            <a:lvl4pPr marL="1371600" indent="0" algn="ctr">
              <a:buNone/>
              <a:defRPr lang="zh-CN" altLang="en-US" sz="1800" b="1" dirty="0" smtClean="0">
                <a:ln/>
                <a:solidFill>
                  <a:schemeClr val="accent1"/>
                </a:solidFill>
                <a:effectLst/>
              </a:defRPr>
            </a:lvl4pPr>
            <a:lvl5pPr marL="1828800" indent="0" algn="ctr">
              <a:buNone/>
              <a:defRPr lang="zh-CN" altLang="en-US" sz="1600" b="1" dirty="0" smtClean="0">
                <a:ln/>
                <a:solidFill>
                  <a:schemeClr val="accent1"/>
                </a:solidFill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4183083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108" y="5500702"/>
            <a:ext cx="8228639" cy="857256"/>
          </a:xfrm>
        </p:spPr>
        <p:txBody>
          <a:bodyPr anchor="ctr"/>
          <a:lstStyle>
            <a:lvl1pPr algn="ctr">
              <a:spcAft>
                <a:spcPts val="0"/>
              </a:spcAft>
              <a:defRPr sz="3200" b="1">
                <a:ln w="6350">
                  <a:solidFill>
                    <a:schemeClr val="tx2">
                      <a:tint val="5000"/>
                    </a:schemeClr>
                  </a:solidFill>
                  <a:prstDash val="solid"/>
                </a:ln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57166"/>
            <a:ext cx="5111750" cy="50720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1" y="1714488"/>
            <a:ext cx="3008313" cy="3714776"/>
          </a:xfr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400"/>
            </a:lvl1pPr>
            <a:lvl2pPr marL="457200" indent="0">
              <a:spcAft>
                <a:spcPts val="600"/>
              </a:spcAft>
              <a:buNone/>
              <a:defRPr sz="1200"/>
            </a:lvl2pPr>
            <a:lvl3pPr marL="914400" indent="0">
              <a:spcAft>
                <a:spcPts val="600"/>
              </a:spcAft>
              <a:buNone/>
              <a:defRPr sz="1000"/>
            </a:lvl3pPr>
            <a:lvl4pPr marL="1371600" indent="0">
              <a:spcAft>
                <a:spcPts val="600"/>
              </a:spcAft>
              <a:buNone/>
              <a:defRPr sz="900"/>
            </a:lvl4pPr>
            <a:lvl5pPr marL="1828800" indent="0">
              <a:spcAft>
                <a:spcPts val="60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888" y="428604"/>
            <a:ext cx="6172224" cy="566738"/>
          </a:xfrm>
        </p:spPr>
        <p:txBody>
          <a:bodyPr anchor="ctr"/>
          <a:lstStyle>
            <a:lvl1pPr algn="ctr">
              <a:defRPr sz="2800" b="1">
                <a:ln w="9525">
                  <a:solidFill>
                    <a:schemeClr val="tx2">
                      <a:tint val="5000"/>
                    </a:schemeClr>
                  </a:solidFill>
                  <a:prstDash val="solid"/>
                </a:ln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00" y="1151862"/>
            <a:ext cx="8172000" cy="4420278"/>
          </a:xfrm>
          <a:prstGeom prst="ellipse">
            <a:avLst/>
          </a:prstGeom>
          <a:ln w="25400" cap="flat" cmpd="sng" algn="ctr">
            <a:solidFill>
              <a:schemeClr val="accent5">
                <a:shade val="75000"/>
              </a:schemeClr>
            </a:solidFill>
            <a:prstDash val="solid"/>
          </a:ln>
          <a:effectLst>
            <a:glow rad="152400">
              <a:schemeClr val="accent5">
                <a:alpha val="75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95972"/>
            <a:ext cx="5486400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5775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9892A-0574-4753-B3B5-882803074C2D}" type="datetimeFigureOut">
              <a:rPr lang="en-US" smtClean="0"/>
              <a:pPr/>
              <a:t>11/23/2011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571472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1" latinLnBrk="0" hangingPunct="1">
        <a:spcBef>
          <a:spcPct val="0"/>
        </a:spcBef>
        <a:buNone/>
        <a:defRPr kumimoji="0" lang="zh-CN" altLang="en-US" sz="4400" b="1" kern="1200" dirty="0">
          <a:ln w="19050">
            <a:solidFill>
              <a:schemeClr val="tx2">
                <a:tint val="5000"/>
              </a:schemeClr>
            </a:solidFill>
            <a:prstDash val="solid"/>
          </a:ln>
          <a:solidFill>
            <a:schemeClr val="accent3"/>
          </a:solidFill>
          <a:effectLst>
            <a:outerShdw blurRad="50800" dist="50800" dir="7500000" algn="tl">
              <a:srgbClr val="000000">
                <a:shade val="5000"/>
                <a:alpha val="35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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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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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Проблема нравственного выбора подростка в повести </a:t>
            </a:r>
            <a:r>
              <a:rPr lang="ru-RU" dirty="0" err="1" smtClean="0"/>
              <a:t>Н.Г.Гарина-Михайловского</a:t>
            </a:r>
            <a:r>
              <a:rPr lang="ru-RU" dirty="0" smtClean="0"/>
              <a:t> «Детство Темы»»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4149080"/>
            <a:ext cx="6400800" cy="237626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(урок литературы в 6 классе)</a:t>
            </a:r>
          </a:p>
          <a:p>
            <a:endParaRPr lang="ru-RU" dirty="0" smtClean="0"/>
          </a:p>
          <a:p>
            <a:pPr algn="r"/>
            <a:r>
              <a:rPr lang="ru-RU" dirty="0" smtClean="0"/>
              <a:t>Автор: Кочеткова К.И.,</a:t>
            </a:r>
          </a:p>
          <a:p>
            <a:pPr algn="r"/>
            <a:r>
              <a:rPr lang="ru-RU" dirty="0" smtClean="0"/>
              <a:t>учитель русского языка и литературы</a:t>
            </a:r>
          </a:p>
          <a:p>
            <a:pPr algn="r"/>
            <a:r>
              <a:rPr lang="ru-RU" dirty="0" smtClean="0"/>
              <a:t>МОУ гимназии №11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Н.Г. Гарин-Михайловский. 1901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76672"/>
            <a:ext cx="3384376" cy="5089288"/>
          </a:xfrm>
          <a:prstGeom prst="rect">
            <a:avLst/>
          </a:prstGeom>
          <a:noFill/>
        </p:spPr>
      </p:pic>
      <p:pic>
        <p:nvPicPr>
          <p:cNvPr id="20484" name="Picture 4" descr="http://www.websib.ru/noos/history/material/garin/garin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00808"/>
            <a:ext cx="4737366" cy="3600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Сергиевский краеведческий музей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6" descr="Картинка 1 из 4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50" y="3068960"/>
            <a:ext cx="6000750" cy="3638551"/>
          </a:xfrm>
          <a:prstGeom prst="rect">
            <a:avLst/>
          </a:prstGeom>
          <a:noFill/>
        </p:spPr>
      </p:pic>
      <p:pic>
        <p:nvPicPr>
          <p:cNvPr id="6" name="Picture 2" descr="Картинка 3 из 48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5" y="1556792"/>
            <a:ext cx="4104455" cy="307834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Комната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Н.Г.Гарина-Михайловского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1510" name="Picture 6" descr="Картинка 13 из 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844824"/>
            <a:ext cx="6519393" cy="42484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Автобиография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- (греч. </a:t>
            </a:r>
            <a:r>
              <a:rPr lang="en-US" sz="4800" dirty="0" err="1" smtClean="0"/>
              <a:t>auts</a:t>
            </a:r>
            <a:r>
              <a:rPr lang="en-US" sz="4800" dirty="0" smtClean="0"/>
              <a:t> - </a:t>
            </a:r>
            <a:r>
              <a:rPr lang="ru-RU" sz="4800" dirty="0" smtClean="0"/>
              <a:t>сам, </a:t>
            </a:r>
            <a:r>
              <a:rPr lang="en-US" sz="4800" dirty="0" err="1" smtClean="0"/>
              <a:t>bos</a:t>
            </a:r>
            <a:r>
              <a:rPr lang="en-US" sz="4800" dirty="0" smtClean="0"/>
              <a:t> - </a:t>
            </a:r>
            <a:r>
              <a:rPr lang="ru-RU" sz="4800" dirty="0" smtClean="0"/>
              <a:t>жизнь, </a:t>
            </a:r>
            <a:r>
              <a:rPr lang="en-US" sz="4800" dirty="0" err="1" smtClean="0"/>
              <a:t>grpho</a:t>
            </a:r>
            <a:r>
              <a:rPr lang="en-US" sz="4800" dirty="0" smtClean="0"/>
              <a:t> - </a:t>
            </a:r>
            <a:r>
              <a:rPr lang="ru-RU" sz="4800" dirty="0" smtClean="0"/>
              <a:t>пишу) </a:t>
            </a:r>
          </a:p>
          <a:p>
            <a:pPr>
              <a:buNone/>
            </a:pPr>
            <a:r>
              <a:rPr lang="ru-RU" sz="4800" dirty="0" smtClean="0"/>
              <a:t>   это описание автором</a:t>
            </a:r>
          </a:p>
          <a:p>
            <a:pPr>
              <a:buNone/>
            </a:pPr>
            <a:r>
              <a:rPr lang="ru-RU" sz="4800" dirty="0" smtClean="0"/>
              <a:t>   собственной жизни.</a:t>
            </a:r>
            <a:endParaRPr lang="ru-RU" sz="4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«Дерево проблемных вопросов»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196752"/>
          <a:ext cx="8877672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Вопросы для беседы?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случилось, что Тема стал ябедой?</a:t>
            </a:r>
          </a:p>
          <a:p>
            <a:r>
              <a:rPr lang="ru-RU" dirty="0" smtClean="0"/>
              <a:t>Какой нравственный выбор стоял перед Темой и что выбрал он? Осознан ли его выбор?</a:t>
            </a:r>
          </a:p>
          <a:p>
            <a:r>
              <a:rPr lang="ru-RU" dirty="0" smtClean="0"/>
              <a:t>Как директор стал относиться к Теме после его признания? </a:t>
            </a:r>
          </a:p>
          <a:p>
            <a:r>
              <a:rPr lang="ru-RU" dirty="0" smtClean="0"/>
              <a:t>Как относитесь вы к поступку Темы? Виноват ли Тема в том, что случилось?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Вопросы для беседы?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 в такой же ситуации повел себя Иванов? Как вы расцениваете его поступок?</a:t>
            </a:r>
          </a:p>
          <a:p>
            <a:r>
              <a:rPr lang="ru-RU" dirty="0" smtClean="0"/>
              <a:t>Раскаивался ли Тема в содеянном? Как вы узнали об этом?</a:t>
            </a:r>
          </a:p>
          <a:p>
            <a:r>
              <a:rPr lang="ru-RU" dirty="0" smtClean="0"/>
              <a:t>Как мать помогла Теме справиться с чувствами, охватившими его?</a:t>
            </a:r>
          </a:p>
          <a:p>
            <a:r>
              <a:rPr lang="ru-RU" dirty="0" smtClean="0"/>
              <a:t>Каковы отношения Темы с матерью? Насколько важны такие отношения для подростка?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Выводы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u="sng" dirty="0" smtClean="0"/>
              <a:t>Важно:</a:t>
            </a:r>
          </a:p>
          <a:p>
            <a:r>
              <a:rPr lang="ru-RU" dirty="0" smtClean="0"/>
              <a:t> задумываться над последствиями своих поступков;</a:t>
            </a:r>
          </a:p>
          <a:p>
            <a:r>
              <a:rPr lang="ru-RU" dirty="0" smtClean="0"/>
              <a:t>совершать правильный нравственный выбор, основанный на принципах морали;</a:t>
            </a:r>
          </a:p>
          <a:p>
            <a:r>
              <a:rPr lang="ru-RU" dirty="0" smtClean="0"/>
              <a:t>не бояться совершать ошибки;</a:t>
            </a:r>
          </a:p>
          <a:p>
            <a:r>
              <a:rPr lang="ru-RU" dirty="0" smtClean="0"/>
              <a:t>уметь признавать свои ошибки и работать над  ними.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 smtClean="0"/>
              <a:t>Написать сочинение-рассуждение на тему «О чем меня заставил задуматься случай, описанный в главе «Ябеда» повести «Детство Темы» </a:t>
            </a:r>
            <a:r>
              <a:rPr lang="ru-RU" i="1" u="sng" dirty="0" err="1" smtClean="0"/>
              <a:t>Н.Г.Гарина-Михайловского</a:t>
            </a:r>
            <a:r>
              <a:rPr lang="ru-RU" i="1" u="sng" dirty="0" smtClean="0"/>
              <a:t>?»</a:t>
            </a:r>
            <a:endParaRPr lang="ru-RU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Цели урока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формировать умения </a:t>
            </a:r>
          </a:p>
          <a:p>
            <a:pPr lvl="0">
              <a:buNone/>
            </a:pPr>
            <a:r>
              <a:rPr lang="ru-RU" dirty="0" smtClean="0"/>
              <a:t>    а) анализировать отрывок художественного произведения; б) находить ключевые слова, цитаты, помогающие раскрыть его идею;</a:t>
            </a:r>
          </a:p>
          <a:p>
            <a:pPr lvl="0"/>
            <a:r>
              <a:rPr lang="ru-RU" dirty="0" smtClean="0"/>
              <a:t>развивать способности размышлять над поступками героев произведения; развивать речь, навыки выразительного чтения;</a:t>
            </a:r>
          </a:p>
          <a:p>
            <a:pPr lvl="0"/>
            <a:r>
              <a:rPr lang="ru-RU" dirty="0" smtClean="0"/>
              <a:t>воспитывать стойкость характера, умение признавать свои ошибки.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Духовность есть определяющее, </a:t>
            </a:r>
          </a:p>
          <a:p>
            <a:pPr algn="r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светоносное значение человека, главенствующая его сущность, </a:t>
            </a:r>
          </a:p>
          <a:p>
            <a:pPr algn="r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˂...˃ каким он должен быть</a:t>
            </a:r>
          </a:p>
          <a:p>
            <a:pPr algn="r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r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В.Распутин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Цепочка понятий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/>
              <a:t>Дух        духовность           нравственность           мораль         этика   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1979712" y="1916832"/>
            <a:ext cx="936104" cy="504056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6876256" y="1916832"/>
            <a:ext cx="936104" cy="504056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6156176" y="2852936"/>
            <a:ext cx="936104" cy="504056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635896" y="3789040"/>
            <a:ext cx="936104" cy="504056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Николай Георгиевич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Гарин-Михайловский 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(1852-1906)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Гарин-Михайловский Н.Г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988840"/>
            <a:ext cx="3312368" cy="4289517"/>
          </a:xfrm>
          <a:prstGeom prst="rect">
            <a:avLst/>
          </a:prstGeom>
          <a:noFill/>
        </p:spPr>
      </p:pic>
      <p:pic>
        <p:nvPicPr>
          <p:cNvPr id="1030" name="Picture 6" descr="Картинка 9 из 26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88840"/>
            <a:ext cx="3381375" cy="42862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6" name="Picture 4" descr="Картинка 97 из 3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36912"/>
            <a:ext cx="5616624" cy="3744416"/>
          </a:xfrm>
          <a:prstGeom prst="rect">
            <a:avLst/>
          </a:prstGeom>
          <a:noFill/>
        </p:spPr>
      </p:pic>
      <p:pic>
        <p:nvPicPr>
          <p:cNvPr id="18438" name="Picture 6" descr="Николай Георгиевич с женой Надеждой Валерьевной. 1879 г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60648"/>
            <a:ext cx="2678699" cy="324036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Одесская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Ришельевская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гимназия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Файл:Odesa-1st-gymnasium-19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00808"/>
            <a:ext cx="6762750" cy="498348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58" name="Picture 2" descr="Инженер Михайловский, выпускник петербургского института путей сообщения. 187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3448269" cy="4896544"/>
          </a:xfrm>
          <a:prstGeom prst="rect">
            <a:avLst/>
          </a:prstGeom>
          <a:noFill/>
        </p:spPr>
      </p:pic>
      <p:pic>
        <p:nvPicPr>
          <p:cNvPr id="19460" name="Picture 4" descr="Великий Сибирский путь. Укладка пут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60648"/>
            <a:ext cx="4899511" cy="3168352"/>
          </a:xfrm>
          <a:prstGeom prst="rect">
            <a:avLst/>
          </a:prstGeom>
          <a:noFill/>
        </p:spPr>
      </p:pic>
      <p:pic>
        <p:nvPicPr>
          <p:cNvPr id="19462" name="Picture 6" descr="Станция Обь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717032"/>
            <a:ext cx="4716016" cy="273529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Вид на с.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</a:rPr>
              <a:t>Гундоровка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 (Сергиевский район Самарской области)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img-fotki.yandex.ru/get/3502/andoleg1.e/0_30f61_6f0a75cd_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682806"/>
            <a:ext cx="6480720" cy="486054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ntern">
  <a:themeElements>
    <a:clrScheme name="Lantern">
      <a:dk1>
        <a:sysClr val="windowText" lastClr="000000"/>
      </a:dk1>
      <a:lt1>
        <a:sysClr val="window" lastClr="FFFFFF"/>
      </a:lt1>
      <a:dk2>
        <a:srgbClr val="430000"/>
      </a:dk2>
      <a:lt2>
        <a:srgbClr val="FFE8E8"/>
      </a:lt2>
      <a:accent1>
        <a:srgbClr val="E91201"/>
      </a:accent1>
      <a:accent2>
        <a:srgbClr val="FF6262"/>
      </a:accent2>
      <a:accent3>
        <a:srgbClr val="FF8000"/>
      </a:accent3>
      <a:accent4>
        <a:srgbClr val="EEA451"/>
      </a:accent4>
      <a:accent5>
        <a:srgbClr val="EA44C9"/>
      </a:accent5>
      <a:accent6>
        <a:srgbClr val="D21578"/>
      </a:accent6>
      <a:hlink>
        <a:srgbClr val="00B5CE"/>
      </a:hlink>
      <a:folHlink>
        <a:srgbClr val="E17100"/>
      </a:folHlink>
    </a:clrScheme>
    <a:fontScheme name="Lantern">
      <a:majorFont>
        <a:latin typeface="Tw Cen MT"/>
        <a:ea typeface=""/>
        <a:cs typeface=""/>
        <a:font script="Cyrl" typeface="Tahoma"/>
        <a:font script="Grek" typeface="Tahoma"/>
        <a:font script="Jpan" typeface="HG丸ｺﾞｼｯｸM-PRO"/>
        <a:font script="Hang" typeface="HY엽서L"/>
        <a:font script="Hans" typeface="黑体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丸ｺﾞｼｯｸM-PRO"/>
        <a:font script="Hang" typeface="맑은 고딕"/>
        <a:font script="Hans" typeface="幼圆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ntern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"/>
              </a:schemeClr>
            </a:gs>
            <a:gs pos="10000">
              <a:schemeClr val="phClr">
                <a:tint val="30000"/>
                <a:shade val="100000"/>
                <a:hueMod val="100000"/>
                <a:satMod val="100000"/>
              </a:schemeClr>
            </a:gs>
            <a:gs pos="3000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">
              <a:schemeClr val="phClr">
                <a:tint val="90000"/>
                <a:shade val="80000"/>
                <a:hueMod val="100000"/>
                <a:satMod val="100000"/>
              </a:schemeClr>
            </a:gs>
            <a:gs pos="3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20000"/>
                <a:hueMod val="100000"/>
                <a:satMod val="100000"/>
              </a:schemeClr>
            </a:gs>
          </a:gsLst>
          <a:path path="circle">
            <a:fillToRect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/>
            <a:lightRig rig="chilly" dir="tl">
              <a:rot lat="0" lon="0" rev="2700000"/>
            </a:lightRig>
          </a:scene3d>
          <a:sp3d prstMaterial="matte">
            <a:bevelT/>
            <a:contourClr>
              <a:schemeClr val="bg2">
                <a:tint val="1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/>
            <a:lightRig rig="twoPt" dir="t">
              <a:rot lat="0" lon="0" rev="8100000"/>
            </a:lightRig>
          </a:scene3d>
          <a:sp3d prstMaterial="matte">
            <a:bevelT/>
            <a:bevelB w="0" h="0"/>
            <a:extrusionClr>
              <a:schemeClr val="bg1"/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  <a:lum val="90000"/>
              </a:schemeClr>
            </a:gs>
            <a:gs pos="5000">
              <a:schemeClr val="phClr">
                <a:tint val="100000"/>
                <a:shade val="100000"/>
                <a:hueMod val="100000"/>
                <a:satMod val="100000"/>
                <a:lum val="80000"/>
              </a:schemeClr>
            </a:gs>
            <a:gs pos="10000">
              <a:schemeClr val="phClr">
                <a:tint val="100000"/>
                <a:shade val="100000"/>
                <a:hueMod val="100000"/>
                <a:satMod val="100000"/>
                <a:lum val="8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100000"/>
                <a:hueMod val="100000"/>
                <a:satMod val="70000"/>
              </a:schemeClr>
              <a:srgbClr val="F07800">
                <a:alpha val="77647"/>
              </a:srgb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100000"/>
                <a:hueMod val="100000"/>
                <a:satMod val="70000"/>
              </a:schemeClr>
              <a:srgbClr val="F07800">
                <a:alpha val="77647"/>
              </a:srgb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Lantern</Template>
  <TotalTime>140</TotalTime>
  <Words>363</Words>
  <Application>Microsoft Office PowerPoint</Application>
  <PresentationFormat>Экран (4:3)</PresentationFormat>
  <Paragraphs>52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Lantern</vt:lpstr>
      <vt:lpstr>Проблема нравственного выбора подростка в повести Н.Г.Гарина-Михайловского «Детство Темы»»</vt:lpstr>
      <vt:lpstr>Цели урока</vt:lpstr>
      <vt:lpstr>Слайд 3</vt:lpstr>
      <vt:lpstr>Цепочка понятий</vt:lpstr>
      <vt:lpstr>Николай Георгиевич  Гарин-Михайловский  (1852-1906)</vt:lpstr>
      <vt:lpstr>Слайд 6</vt:lpstr>
      <vt:lpstr>Одесская Ришельевская гимназия</vt:lpstr>
      <vt:lpstr>Слайд 8</vt:lpstr>
      <vt:lpstr>Вид на с. Гундоровка (Сергиевский район Самарской области)</vt:lpstr>
      <vt:lpstr>Слайд 10</vt:lpstr>
      <vt:lpstr>Сергиевский краеведческий музей</vt:lpstr>
      <vt:lpstr>Комната Н.Г.Гарина-Михайловского</vt:lpstr>
      <vt:lpstr>Автобиография</vt:lpstr>
      <vt:lpstr>«Дерево проблемных вопросов»</vt:lpstr>
      <vt:lpstr>Вопросы для беседы?</vt:lpstr>
      <vt:lpstr>Вопросы для беседы?</vt:lpstr>
      <vt:lpstr>Выводы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нравственного выбора подростка в повести Н.Г.Гарина-Михайловского «Детство Темы»»</dc:title>
  <dc:creator>Cratos</dc:creator>
  <cp:lastModifiedBy>Cratos</cp:lastModifiedBy>
  <cp:revision>70</cp:revision>
  <dcterms:created xsi:type="dcterms:W3CDTF">2011-11-19T16:20:12Z</dcterms:created>
  <dcterms:modified xsi:type="dcterms:W3CDTF">2011-11-23T14:19:42Z</dcterms:modified>
</cp:coreProperties>
</file>