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6" r:id="rId2"/>
    <p:sldId id="266" r:id="rId3"/>
    <p:sldId id="263" r:id="rId4"/>
    <p:sldId id="265" r:id="rId5"/>
    <p:sldId id="264" r:id="rId6"/>
    <p:sldId id="262" r:id="rId7"/>
    <p:sldId id="267" r:id="rId8"/>
    <p:sldId id="260" r:id="rId9"/>
    <p:sldId id="257" r:id="rId10"/>
    <p:sldId id="258" r:id="rId11"/>
    <p:sldId id="259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31B23-BFBD-4388-BCAE-5D280F8D53C9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4FED0-D3D1-47EC-B147-E1E78D9F6A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578689-9B42-4352-9780-921320308AF8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7F53B-CB8F-4D75-87B8-0A000DCE8E9C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3A97EA2-49C5-412A-9B63-F9F9FF0B8CFA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ABBBD80-A4D6-47C6-B7E4-C8FA25A03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EA2-49C5-412A-9B63-F9F9FF0B8CFA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BD80-A4D6-47C6-B7E4-C8FA25A03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EA2-49C5-412A-9B63-F9F9FF0B8CFA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BD80-A4D6-47C6-B7E4-C8FA25A03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FE65F0-D8DB-491C-BE97-A8EEAA1A20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EA2-49C5-412A-9B63-F9F9FF0B8CFA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BD80-A4D6-47C6-B7E4-C8FA25A03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3A97EA2-49C5-412A-9B63-F9F9FF0B8CFA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ABBBD80-A4D6-47C6-B7E4-C8FA25A03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EA2-49C5-412A-9B63-F9F9FF0B8CFA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BD80-A4D6-47C6-B7E4-C8FA25A03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EA2-49C5-412A-9B63-F9F9FF0B8CFA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BD80-A4D6-47C6-B7E4-C8FA25A03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EA2-49C5-412A-9B63-F9F9FF0B8CFA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BD80-A4D6-47C6-B7E4-C8FA25A03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EA2-49C5-412A-9B63-F9F9FF0B8CFA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BD80-A4D6-47C6-B7E4-C8FA25A03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EA2-49C5-412A-9B63-F9F9FF0B8CFA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BD80-A4D6-47C6-B7E4-C8FA25A03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7EA2-49C5-412A-9B63-F9F9FF0B8CFA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BD80-A4D6-47C6-B7E4-C8FA25A03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A97EA2-49C5-412A-9B63-F9F9FF0B8CFA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BBBD80-A4D6-47C6-B7E4-C8FA25A03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Значение и охрана птиц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80728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Кириченко Ирина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Анатольевна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учитель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биологии,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МБОУ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СОШ №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станица Старощербиновская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79388" y="765175"/>
            <a:ext cx="3887787" cy="2303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1849438" cy="460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утки</a:t>
            </a:r>
            <a:endParaRPr lang="ru-RU" sz="40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2857496"/>
            <a:ext cx="1223963" cy="431800"/>
          </a:xfrm>
          <a:solidFill>
            <a:schemeClr val="tx2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кряква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3673475" cy="2085975"/>
          </a:xfrm>
          <a:prstGeom prst="rect">
            <a:avLst/>
          </a:prstGeom>
          <a:noFill/>
        </p:spPr>
      </p:pic>
      <p:pic>
        <p:nvPicPr>
          <p:cNvPr id="25606" name="Picture 6" descr="хохлатая ут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88913"/>
            <a:ext cx="3028950" cy="2132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211638" y="2349500"/>
            <a:ext cx="2663825" cy="431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Хохлатая утка</a:t>
            </a:r>
          </a:p>
        </p:txBody>
      </p:sp>
      <p:pic>
        <p:nvPicPr>
          <p:cNvPr id="25608" name="Picture 8" descr="индийские бегунки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88" y="2636838"/>
            <a:ext cx="2462212" cy="367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10" name="Picture 10" descr="мускусная ут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500438"/>
            <a:ext cx="3028950" cy="258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971550" y="6237288"/>
            <a:ext cx="2663825" cy="431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мускусная утка</a:t>
            </a:r>
          </a:p>
        </p:txBody>
      </p:sp>
      <p:pic>
        <p:nvPicPr>
          <p:cNvPr id="25612" name="Picture 12" descr="индийские бегунки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41663"/>
            <a:ext cx="2093913" cy="3173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59338" y="6237288"/>
            <a:ext cx="3168650" cy="431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Индийский бегунок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14349" y="142853"/>
            <a:ext cx="2000264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гуси</a:t>
            </a:r>
          </a:p>
        </p:txBody>
      </p:sp>
      <p:pic>
        <p:nvPicPr>
          <p:cNvPr id="39941" name="Picture 5" descr="холмогор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3889375" cy="2916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971550" y="3789363"/>
            <a:ext cx="1944688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холмогорские</a:t>
            </a:r>
          </a:p>
        </p:txBody>
      </p:sp>
      <p:pic>
        <p:nvPicPr>
          <p:cNvPr id="39943" name="Picture 7" descr="псковские лыс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3375"/>
            <a:ext cx="3751263" cy="281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076825" y="3141663"/>
            <a:ext cx="25908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Псковские лысые</a:t>
            </a:r>
          </a:p>
        </p:txBody>
      </p:sp>
      <p:pic>
        <p:nvPicPr>
          <p:cNvPr id="39945" name="Picture 9" descr="тульские бойцов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716338"/>
            <a:ext cx="3744912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580063" y="6237288"/>
            <a:ext cx="25908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Тульские бойцовые</a:t>
            </a:r>
          </a:p>
        </p:txBody>
      </p:sp>
      <p:pic>
        <p:nvPicPr>
          <p:cNvPr id="39948" name="Picture 12" descr="уральск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292600"/>
            <a:ext cx="3028950" cy="233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2627313" y="6237288"/>
            <a:ext cx="1944687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уральские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отпечаток археоптерик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4184650" cy="5256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20" y="6000768"/>
            <a:ext cx="2962275" cy="7191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b="1" dirty="0">
                <a:solidFill>
                  <a:srgbClr val="990000"/>
                </a:solidFill>
              </a:rPr>
              <a:t>Археоптерикс</a:t>
            </a:r>
          </a:p>
        </p:txBody>
      </p:sp>
      <p:pic>
        <p:nvPicPr>
          <p:cNvPr id="25606" name="Picture 6" descr="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04"/>
            <a:ext cx="2544762" cy="633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4973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Происхождение птиц</a:t>
            </a:r>
            <a:endParaRPr lang="ru-RU" sz="40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786314" y="1428736"/>
            <a:ext cx="41052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ГОАЦИН </a:t>
            </a:r>
            <a:endParaRPr lang="ru-RU" sz="4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населяют лесистую часть северо-востока Южной Америки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селятся небольшими колониями в 10-50 пар на берегах протоков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птенцы имеют на каждом крыле по </a:t>
            </a:r>
            <a:r>
              <a:rPr lang="ru-RU" sz="2400" u="sng" dirty="0">
                <a:solidFill>
                  <a:srgbClr val="002060"/>
                </a:solidFill>
              </a:rPr>
              <a:t>два хорошо развитых когтя</a:t>
            </a:r>
            <a:endParaRPr lang="ru-RU" sz="2000" u="sng" dirty="0">
              <a:solidFill>
                <a:srgbClr val="002060"/>
              </a:solidFill>
            </a:endParaRPr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975100" cy="511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0020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Роль птиц в природных экосистемах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6" descr="ИВОЛГА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10406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000372"/>
            <a:ext cx="427917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Со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3963985" cy="4129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28596" y="5000636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/>
              <a:t>Делая запасы на зиму, </a:t>
            </a:r>
            <a:r>
              <a:rPr lang="ru-RU" sz="2400" b="1" i="1" dirty="0" smtClean="0"/>
              <a:t>сойка </a:t>
            </a:r>
            <a:r>
              <a:rPr lang="ru-RU" sz="2400" i="1" dirty="0" smtClean="0"/>
              <a:t>и </a:t>
            </a:r>
            <a:r>
              <a:rPr lang="ru-RU" sz="2400" b="1" i="1" dirty="0" smtClean="0"/>
              <a:t>кедровка</a:t>
            </a:r>
            <a:r>
              <a:rPr lang="ru-RU" sz="2400" i="1" dirty="0" smtClean="0"/>
              <a:t> закапывают </a:t>
            </a:r>
            <a:r>
              <a:rPr lang="ru-RU" sz="2400" i="1" dirty="0"/>
              <a:t>желуди. Не все собственные тайники птицы в последствие находят, семена прорастают; </a:t>
            </a:r>
            <a:r>
              <a:rPr lang="ru-RU" sz="2400" i="1" dirty="0" smtClean="0"/>
              <a:t> </a:t>
            </a:r>
            <a:r>
              <a:rPr lang="ru-RU" sz="2400" i="1" dirty="0"/>
              <a:t>тем </a:t>
            </a:r>
            <a:r>
              <a:rPr lang="ru-RU" sz="2400" i="1" dirty="0" smtClean="0"/>
              <a:t>самым птицы </a:t>
            </a:r>
            <a:r>
              <a:rPr lang="ru-RU" sz="2400" i="1" dirty="0"/>
              <a:t>невольно помогает </a:t>
            </a:r>
            <a:r>
              <a:rPr lang="ru-RU" sz="2400" i="1" dirty="0" smtClean="0"/>
              <a:t>деревьям </a:t>
            </a:r>
            <a:r>
              <a:rPr lang="ru-RU" sz="2400" i="1" dirty="0"/>
              <a:t>распространяться. </a:t>
            </a:r>
          </a:p>
        </p:txBody>
      </p:sp>
      <p:pic>
        <p:nvPicPr>
          <p:cNvPr id="4" name="Picture 5" descr="Кедро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3805258" cy="4597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РЯБИН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143800" cy="4762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71802" y="5286388"/>
            <a:ext cx="3501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Дрозд-рябинник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КОЛИБРИ МЕЧЕКЛЮВ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5903913" cy="381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71472" y="4643446"/>
            <a:ext cx="79296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/>
              <a:t>Длинный и тонкий клюв колибри, вытянутый в трубочку язык с кисточкой на конце позволяют добраться до нектара, спрятанного в глубоких </a:t>
            </a:r>
            <a:r>
              <a:rPr lang="ru-RU" sz="2800" b="1" i="1" dirty="0" smtClean="0"/>
              <a:t>венчиках тропических растений.</a:t>
            </a:r>
            <a:endParaRPr lang="ru-RU" sz="2800" b="1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Насекомоядные птицы</a:t>
            </a:r>
            <a:r>
              <a:rPr lang="ru-RU" dirty="0" smtClean="0"/>
              <a:t> – </a:t>
            </a:r>
            <a:r>
              <a:rPr lang="ru-RU" i="1" dirty="0" smtClean="0"/>
              <a:t>уничтожение насекомых-вредителей</a:t>
            </a:r>
            <a:endParaRPr lang="ru-RU" i="1" dirty="0"/>
          </a:p>
        </p:txBody>
      </p:sp>
      <p:pic>
        <p:nvPicPr>
          <p:cNvPr id="4" name="Picture 7" descr="ЛАЗОРЕ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244841" cy="2163227"/>
          </a:xfrm>
          <a:prstGeom prst="rect">
            <a:avLst/>
          </a:prstGeom>
          <a:noFill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2903558" cy="2492324"/>
          </a:xfrm>
          <a:prstGeom prst="rect">
            <a:avLst/>
          </a:prstGeom>
          <a:noFill/>
        </p:spPr>
      </p:pic>
      <p:pic>
        <p:nvPicPr>
          <p:cNvPr id="6" name="Picture 7" descr="ЛАСТОЧКА ДЕРЕВЕНСКАЯ"/>
          <p:cNvPicPr>
            <a:picLocks noChangeAspect="1" noChangeArrowheads="1"/>
          </p:cNvPicPr>
          <p:nvPr/>
        </p:nvPicPr>
        <p:blipFill>
          <a:blip r:embed="rId4" cstate="print"/>
          <a:srcRect l="28521" t="17375" r="13354" b="12312"/>
          <a:stretch>
            <a:fillRect/>
          </a:stretch>
        </p:blipFill>
        <p:spPr bwMode="auto">
          <a:xfrm>
            <a:off x="5000628" y="785794"/>
            <a:ext cx="3143272" cy="2534897"/>
          </a:xfrm>
          <a:prstGeom prst="rect">
            <a:avLst/>
          </a:prstGeom>
          <a:noFill/>
        </p:spPr>
      </p:pic>
      <p:pic>
        <p:nvPicPr>
          <p:cNvPr id="7" name="Picture 7" descr="МУХОЛОВКА-ПЕСТРУШ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71876"/>
            <a:ext cx="2955923" cy="29559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3214686"/>
            <a:ext cx="15689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лазоревка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644" y="3143248"/>
            <a:ext cx="13612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ласточка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6215082"/>
            <a:ext cx="162352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мухоловка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6143644"/>
            <a:ext cx="16042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трясогузка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2400"/>
            <a:ext cx="8786874" cy="7048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Охотничье – промысловые птицы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2579676" cy="2546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рябч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571744"/>
            <a:ext cx="2612112" cy="374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286512" y="5929330"/>
            <a:ext cx="1400156" cy="423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рябчик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143248"/>
            <a:ext cx="1400156" cy="4238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лысуха</a:t>
            </a:r>
            <a:endParaRPr lang="ru-RU" b="1" dirty="0"/>
          </a:p>
        </p:txBody>
      </p:sp>
      <p:pic>
        <p:nvPicPr>
          <p:cNvPr id="9" name="Picture 5" descr="бека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2714644" cy="2805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42844" y="6286520"/>
            <a:ext cx="1400156" cy="423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бекас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КРОНШНЕП БОЛЬШО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928670"/>
            <a:ext cx="3235330" cy="239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3143240" y="3286124"/>
            <a:ext cx="1400156" cy="423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кроншнеп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857628"/>
            <a:ext cx="3000396" cy="221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3500430" y="6072206"/>
            <a:ext cx="1400156" cy="423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кряква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5786446" y="1071546"/>
            <a:ext cx="2808287" cy="2736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543800" cy="76674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Породы домашних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птиц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62" name="Picture 6" descr="иранские бойны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500174"/>
            <a:ext cx="2232025" cy="1903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42918"/>
            <a:ext cx="1728788" cy="584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/>
              <a:t>голуби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85720" y="3429000"/>
            <a:ext cx="25908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Иранские бойные</a:t>
            </a:r>
          </a:p>
        </p:txBody>
      </p:sp>
      <p:pic>
        <p:nvPicPr>
          <p:cNvPr id="19464" name="Picture 8" descr="голуби типплеры из Ирланд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92600"/>
            <a:ext cx="3097213" cy="2322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3850" y="6453188"/>
            <a:ext cx="14414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Типплеры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66" name="Picture 10" descr="красно-пегий турм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071546"/>
            <a:ext cx="2597150" cy="2005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357554" y="3143248"/>
            <a:ext cx="2016125" cy="641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Красно-пегий турман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500430" y="5000636"/>
            <a:ext cx="5545137" cy="1465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В любительском голубеводстве мира насчитывается более 800 пород домашних голубей, различных между собой по размерам, формам, цвету, рисунку и летным способностям.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9469" name="Picture 13" descr="голубь камен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142984"/>
            <a:ext cx="2625725" cy="2511425"/>
          </a:xfrm>
          <a:prstGeom prst="rect">
            <a:avLst/>
          </a:prstGeom>
          <a:noFill/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786446" y="3643314"/>
            <a:ext cx="2786082" cy="861774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Голубь каменный</a:t>
            </a:r>
          </a:p>
          <a:p>
            <a:pPr algn="ctr">
              <a:spcBef>
                <a:spcPct val="50000"/>
              </a:spcBef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(дикий вид)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692150"/>
            <a:ext cx="2700338" cy="280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633538" cy="676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3357563"/>
            <a:ext cx="2352675" cy="360362"/>
          </a:xfrm>
          <a:solidFill>
            <a:schemeClr val="tx2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CC3300"/>
                </a:solidFill>
                <a:effectLst/>
              </a:rPr>
              <a:t>Петух </a:t>
            </a:r>
            <a:r>
              <a:rPr lang="ru-RU" sz="2000" b="1" dirty="0" err="1">
                <a:solidFill>
                  <a:srgbClr val="CC3300"/>
                </a:solidFill>
                <a:effectLst/>
              </a:rPr>
              <a:t>банкивский</a:t>
            </a:r>
            <a:endParaRPr lang="ru-RU" sz="2000" b="1" dirty="0">
              <a:solidFill>
                <a:srgbClr val="CC3300"/>
              </a:solidFill>
              <a:effectLst/>
            </a:endParaRPr>
          </a:p>
        </p:txBody>
      </p:sp>
      <p:pic>
        <p:nvPicPr>
          <p:cNvPr id="24580" name="Picture 4" descr="петух банкив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836613"/>
            <a:ext cx="2503488" cy="2520950"/>
          </a:xfrm>
          <a:prstGeom prst="rect">
            <a:avLst/>
          </a:prstGeom>
          <a:noFill/>
        </p:spPr>
      </p:pic>
      <p:pic>
        <p:nvPicPr>
          <p:cNvPr id="24581" name="Picture 5" descr="феникс (карликовая порода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0"/>
            <a:ext cx="2162175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786050" y="3573463"/>
            <a:ext cx="2143140" cy="3603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 dirty="0">
                <a:solidFill>
                  <a:srgbClr val="006666"/>
                </a:solidFill>
              </a:rPr>
              <a:t>феникс</a:t>
            </a:r>
          </a:p>
        </p:txBody>
      </p:sp>
      <p:pic>
        <p:nvPicPr>
          <p:cNvPr id="24583" name="Picture 7" descr="мадагаскарский петух (бойцовый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925763"/>
            <a:ext cx="2155825" cy="324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804025" y="6165850"/>
            <a:ext cx="2160588" cy="5762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>
                <a:solidFill>
                  <a:srgbClr val="006666"/>
                </a:solidFill>
              </a:rPr>
              <a:t>Мадагаскарский бойцовый</a:t>
            </a:r>
          </a:p>
        </p:txBody>
      </p:sp>
      <p:pic>
        <p:nvPicPr>
          <p:cNvPr id="24586" name="Picture 10" descr="орпингтон желта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933825"/>
            <a:ext cx="2592388" cy="247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85720" y="6357958"/>
            <a:ext cx="1511300" cy="360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 dirty="0">
                <a:solidFill>
                  <a:srgbClr val="006666"/>
                </a:solidFill>
              </a:rPr>
              <a:t>орпингтон</a:t>
            </a:r>
          </a:p>
        </p:txBody>
      </p:sp>
      <p:pic>
        <p:nvPicPr>
          <p:cNvPr id="24589" name="Picture 13" descr="фавероль лососевая куриц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3884613"/>
            <a:ext cx="29813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203574" y="6453188"/>
            <a:ext cx="2154243" cy="3603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 dirty="0">
                <a:solidFill>
                  <a:srgbClr val="006666"/>
                </a:solidFill>
              </a:rPr>
              <a:t>фавероль</a:t>
            </a:r>
          </a:p>
        </p:txBody>
      </p:sp>
      <p:pic>
        <p:nvPicPr>
          <p:cNvPr id="24591" name="Picture 15" descr="гамбургская серебристая (карликовая порода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42852"/>
            <a:ext cx="3514725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5148263" y="2492375"/>
            <a:ext cx="3311525" cy="3603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>
                <a:solidFill>
                  <a:srgbClr val="006666"/>
                </a:solidFill>
              </a:rPr>
              <a:t>Гамбургская серебристая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</TotalTime>
  <Words>196</Words>
  <Application>Microsoft Office PowerPoint</Application>
  <PresentationFormat>Экран (4:3)</PresentationFormat>
  <Paragraphs>56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Значение и охрана птиц</vt:lpstr>
      <vt:lpstr>Роль птиц в природных экосистемах</vt:lpstr>
      <vt:lpstr>Слайд 3</vt:lpstr>
      <vt:lpstr>Слайд 4</vt:lpstr>
      <vt:lpstr>Слайд 5</vt:lpstr>
      <vt:lpstr>Насекомоядные птицы – уничтожение насекомых-вредителей</vt:lpstr>
      <vt:lpstr>Охотничье – промысловые птицы</vt:lpstr>
      <vt:lpstr>Породы домашних птиц</vt:lpstr>
      <vt:lpstr>куры</vt:lpstr>
      <vt:lpstr>утки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и охрана птиц</dc:title>
  <dc:creator>ira</dc:creator>
  <cp:lastModifiedBy>1</cp:lastModifiedBy>
  <cp:revision>9</cp:revision>
  <dcterms:created xsi:type="dcterms:W3CDTF">2011-04-13T12:24:39Z</dcterms:created>
  <dcterms:modified xsi:type="dcterms:W3CDTF">2016-01-16T04:25:24Z</dcterms:modified>
</cp:coreProperties>
</file>