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7E806C-19DD-4F64-9DFF-F33D31B60116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B0CB4D-8608-4D09-B1EA-DDCDBF78F53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28604"/>
            <a:ext cx="7772400" cy="1071570"/>
          </a:xfrm>
        </p:spPr>
        <p:txBody>
          <a:bodyPr/>
          <a:lstStyle/>
          <a:p>
            <a:r>
              <a:rPr lang="ru-RU" dirty="0" smtClean="0"/>
              <a:t>Массив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7429552" cy="2071702"/>
          </a:xfrm>
        </p:spPr>
        <p:txBody>
          <a:bodyPr>
            <a:noAutofit/>
          </a:bodyPr>
          <a:lstStyle/>
          <a:p>
            <a:r>
              <a:rPr lang="ru-RU" sz="3200" b="1" i="1" dirty="0"/>
              <a:t>с</a:t>
            </a:r>
            <a:r>
              <a:rPr lang="ru-RU" sz="3200" b="1" i="1" dirty="0" smtClean="0"/>
              <a:t>труктура данных, представляющая набор пронумерованных переменных одинакового типа, имеющих общее имя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Одномерный массив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7929618" cy="8381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&lt;</a:t>
            </a:r>
            <a:r>
              <a:rPr lang="ru-RU" dirty="0" smtClean="0">
                <a:latin typeface="Arial Narrow" pitchFamily="34" charset="0"/>
              </a:rPr>
              <a:t>имя</a:t>
            </a:r>
            <a:r>
              <a:rPr lang="en-US" dirty="0" smtClean="0">
                <a:latin typeface="Arial Narrow" pitchFamily="34" charset="0"/>
              </a:rPr>
              <a:t>&gt;: </a:t>
            </a:r>
            <a:r>
              <a:rPr lang="en-US" b="1" dirty="0" smtClean="0">
                <a:latin typeface="Arial Narrow" pitchFamily="34" charset="0"/>
              </a:rPr>
              <a:t>array</a:t>
            </a:r>
            <a:r>
              <a:rPr lang="en-US" dirty="0" smtClean="0">
                <a:latin typeface="Arial Narrow" pitchFamily="34" charset="0"/>
              </a:rPr>
              <a:t> [&lt;</a:t>
            </a:r>
            <a:r>
              <a:rPr lang="ru-RU" dirty="0" err="1" smtClean="0">
                <a:latin typeface="Arial Narrow" pitchFamily="34" charset="0"/>
              </a:rPr>
              <a:t>н</a:t>
            </a:r>
            <a:r>
              <a:rPr lang="ru-RU" dirty="0" err="1" smtClean="0">
                <a:latin typeface="Arial Narrow" pitchFamily="34" charset="0"/>
              </a:rPr>
              <a:t>_индекс</a:t>
            </a:r>
            <a:r>
              <a:rPr lang="en-US" dirty="0" smtClean="0">
                <a:latin typeface="Arial Narrow" pitchFamily="34" charset="0"/>
              </a:rPr>
              <a:t>&gt;</a:t>
            </a:r>
            <a:r>
              <a:rPr lang="ru-RU" dirty="0" smtClean="0">
                <a:latin typeface="Arial Narrow" pitchFamily="34" charset="0"/>
              </a:rPr>
              <a:t>..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&lt;</a:t>
            </a:r>
            <a:r>
              <a:rPr lang="ru-RU" dirty="0" err="1" smtClean="0">
                <a:latin typeface="Arial Narrow" pitchFamily="34" charset="0"/>
              </a:rPr>
              <a:t>в_индекс</a:t>
            </a:r>
            <a:r>
              <a:rPr lang="en-US" dirty="0" smtClean="0">
                <a:latin typeface="Arial Narrow" pitchFamily="34" charset="0"/>
              </a:rPr>
              <a:t>&gt;] </a:t>
            </a:r>
            <a:r>
              <a:rPr lang="en-US" b="1" dirty="0" smtClean="0">
                <a:latin typeface="Arial Narrow" pitchFamily="34" charset="0"/>
              </a:rPr>
              <a:t>of</a:t>
            </a:r>
            <a:r>
              <a:rPr lang="en-US" dirty="0" smtClean="0">
                <a:latin typeface="Arial Narrow" pitchFamily="34" charset="0"/>
              </a:rPr>
              <a:t> &lt;</a:t>
            </a:r>
            <a:r>
              <a:rPr lang="ru-RU" dirty="0" smtClean="0">
                <a:latin typeface="Arial Narrow" pitchFamily="34" charset="0"/>
              </a:rPr>
              <a:t>тип</a:t>
            </a:r>
            <a:r>
              <a:rPr lang="en-US" dirty="0" smtClean="0">
                <a:latin typeface="Arial Narrow" pitchFamily="34" charset="0"/>
              </a:rPr>
              <a:t>&gt;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214414" y="4643446"/>
            <a:ext cx="4643470" cy="8381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array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[1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.. </a:t>
            </a:r>
            <a:r>
              <a:rPr lang="en-US" sz="3200" dirty="0">
                <a:latin typeface="Arial Narrow" pitchFamily="34" charset="0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]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integer;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5357826"/>
            <a:ext cx="5572164" cy="8381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Mas_2: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array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[1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100]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real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857224" y="228599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44" y="2928934"/>
            <a:ext cx="192882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Имя переменной</a:t>
            </a:r>
            <a:endParaRPr lang="ru-RU" sz="24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928662" y="407194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2500298" y="2214554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500298" y="385762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500562" y="192880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5822165" y="2321711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714744" y="4143380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7536677" y="2321711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7" idx="2"/>
          </p:cNvCxnSpPr>
          <p:nvPr/>
        </p:nvCxnSpPr>
        <p:spPr>
          <a:xfrm rot="5400000">
            <a:off x="6051092" y="3300737"/>
            <a:ext cx="1792444" cy="2464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58082" y="2928934"/>
            <a:ext cx="164307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тип переменной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2928934"/>
            <a:ext cx="278608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Нижний и верхний индексы</a:t>
            </a:r>
            <a:br>
              <a:rPr lang="ru-RU" sz="2400" b="1" dirty="0" smtClean="0"/>
            </a:br>
            <a:r>
              <a:rPr lang="ru-RU" sz="2400" b="1" dirty="0" smtClean="0"/>
              <a:t>(размер массива)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2928934"/>
            <a:ext cx="214314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Обозначение массива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Ввод массива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714356"/>
            <a:ext cx="4309112" cy="9972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Генератор случайных вещественных чисел</a:t>
            </a:r>
            <a:endParaRPr lang="ru-RU" sz="28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572000" y="714356"/>
            <a:ext cx="4023360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Пример:</a:t>
            </a:r>
            <a:endParaRPr lang="ru-RU" sz="28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142844" y="1714488"/>
            <a:ext cx="4309112" cy="4857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случайное число из интервала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0;1)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andom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случайное число из интервала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0;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+random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b-a+1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случайное число из интервала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randomize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переустановка базы генерации случайных чисел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572000" y="1285860"/>
            <a:ext cx="4023360" cy="52864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Input;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N=10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N]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real;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integer;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egin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andomize;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:= random(3);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]:4);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dirty="0" smtClean="0"/>
              <a:t>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5825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Ввод массива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rogram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Input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N=10;</a:t>
            </a:r>
          </a:p>
          <a:p>
            <a:pPr lvl="0"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N]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integer;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integer;</a:t>
            </a: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egin</a:t>
            </a: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[‘,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‘]=‘);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]);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1500166" y="785794"/>
            <a:ext cx="6929454" cy="5714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Поэлементный ввод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378621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Сумма элементов массива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egin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S:=0;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 := S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write(‘S=‘, S);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524000"/>
            <a:ext cx="4004498" cy="4663440"/>
          </a:xfrm>
        </p:spPr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Min:=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];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:=2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]&lt;Min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 :=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(‘Min=‘, Min);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29190" y="285728"/>
            <a:ext cx="4000528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Поиск минимального элемента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Сортировка элементов массива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342902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Массив просматривается конца (снизу вверх). Если из двух соседних элементов «нижний» меньше, чем «верхний», элементы меняются местами.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Меньший элемент оказывается ближе к началу массива («всплывает»).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Операция повторяется для оставшихся элементов.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728" y="1142984"/>
            <a:ext cx="7498080" cy="654032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 Метод прямого обмена («пузырьковый»)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0"/>
            <a:ext cx="578647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Sortirovka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N=5;</a:t>
            </a:r>
          </a:p>
          <a:p>
            <a:pPr lvl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A: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[1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N]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real;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real;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integer;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randomize;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 := random(15);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]:4);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end;</a:t>
            </a:r>
          </a:p>
          <a:p>
            <a:pPr lvl="0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riteln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N-1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N-1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A[j] &gt; A[j+1]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:= A[j];</a:t>
            </a:r>
          </a:p>
          <a:p>
            <a:pPr lv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A[j] := A[j+1];</a:t>
            </a:r>
          </a:p>
          <a:p>
            <a:pPr lv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A[j+1] := c;</a:t>
            </a:r>
          </a:p>
          <a:p>
            <a:pPr lvl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:=1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]:4)</a:t>
            </a:r>
          </a:p>
          <a:p>
            <a:pPr lvl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929322" y="1643050"/>
            <a:ext cx="2714644" cy="785818"/>
          </a:xfrm>
          <a:prstGeom prst="wedgeRectCallout">
            <a:avLst>
              <a:gd name="adj1" fmla="val -97575"/>
              <a:gd name="adj2" fmla="val 299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Ввод массива с помощью  генератора случайных чисел</a:t>
            </a:r>
            <a:endParaRPr lang="ru-RU" b="1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214810" y="1357298"/>
            <a:ext cx="285752" cy="1643074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429256" y="5715016"/>
            <a:ext cx="2714644" cy="785818"/>
          </a:xfrm>
          <a:prstGeom prst="wedgeRectCallout">
            <a:avLst>
              <a:gd name="adj1" fmla="val -96901"/>
              <a:gd name="adj2" fmla="val 101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Вывод массива после сортировки</a:t>
            </a:r>
            <a:endParaRPr lang="ru-RU" b="1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3786182" y="5857892"/>
            <a:ext cx="285752" cy="571504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3286116" y="4643446"/>
            <a:ext cx="285752" cy="92869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429124" y="4143380"/>
            <a:ext cx="2000264" cy="1214446"/>
          </a:xfrm>
          <a:prstGeom prst="wedgeRectCallout">
            <a:avLst>
              <a:gd name="adj1" fmla="val -88432"/>
              <a:gd name="adj2" fmla="val 2916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Обмен значений соседних элементов массива</a:t>
            </a:r>
            <a:endParaRPr lang="ru-RU" b="1" dirty="0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6786578" y="3357562"/>
            <a:ext cx="285752" cy="2286016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7500958" y="4214818"/>
            <a:ext cx="1428760" cy="857256"/>
          </a:xfrm>
          <a:prstGeom prst="wedgeRectCallout">
            <a:avLst>
              <a:gd name="adj1" fmla="val -74501"/>
              <a:gd name="adj2" fmla="val -1652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Сортировка массива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452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Массив</vt:lpstr>
      <vt:lpstr>Одномерный массив</vt:lpstr>
      <vt:lpstr>Ввод массива</vt:lpstr>
      <vt:lpstr>Ввод массива</vt:lpstr>
      <vt:lpstr>Сумма элементов массива</vt:lpstr>
      <vt:lpstr>Сортировка элементов массива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</dc:title>
  <dc:creator>ira</dc:creator>
  <cp:lastModifiedBy>ira</cp:lastModifiedBy>
  <cp:revision>13</cp:revision>
  <dcterms:created xsi:type="dcterms:W3CDTF">2011-03-31T05:27:57Z</dcterms:created>
  <dcterms:modified xsi:type="dcterms:W3CDTF">2011-03-31T06:40:18Z</dcterms:modified>
</cp:coreProperties>
</file>