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2" r:id="rId5"/>
    <p:sldId id="261" r:id="rId6"/>
    <p:sldId id="263" r:id="rId7"/>
    <p:sldId id="266" r:id="rId8"/>
    <p:sldId id="268" r:id="rId9"/>
    <p:sldId id="267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85" autoAdjust="0"/>
  </p:normalViewPr>
  <p:slideViewPr>
    <p:cSldViewPr>
      <p:cViewPr>
        <p:scale>
          <a:sx n="68" d="100"/>
          <a:sy n="68" d="100"/>
        </p:scale>
        <p:origin x="-5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89340-3461-43F3-B174-CF31A69FF66F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40831B1-6661-4917-9609-B95911562597}">
      <dgm:prSet/>
      <dgm:spPr/>
      <dgm:t>
        <a:bodyPr/>
        <a:lstStyle/>
        <a:p>
          <a:pPr rtl="0"/>
          <a:r>
            <a:rPr lang="ru-RU" dirty="0" smtClean="0"/>
            <a:t>урок с использованием техники</a:t>
          </a:r>
          <a:endParaRPr lang="ru-RU" dirty="0"/>
        </a:p>
      </dgm:t>
    </dgm:pt>
    <dgm:pt modelId="{F2F83247-DE34-440B-8BFD-279A3D166493}" type="parTrans" cxnId="{70EBEA66-C953-46DD-B574-D6CDCB706C98}">
      <dgm:prSet/>
      <dgm:spPr/>
      <dgm:t>
        <a:bodyPr/>
        <a:lstStyle/>
        <a:p>
          <a:endParaRPr lang="ru-RU"/>
        </a:p>
      </dgm:t>
    </dgm:pt>
    <dgm:pt modelId="{B89070A4-F9A4-44F1-8471-BC7F47B2DE49}" type="sibTrans" cxnId="{70EBEA66-C953-46DD-B574-D6CDCB706C98}">
      <dgm:prSet/>
      <dgm:spPr/>
      <dgm:t>
        <a:bodyPr/>
        <a:lstStyle/>
        <a:p>
          <a:endParaRPr lang="ru-RU"/>
        </a:p>
      </dgm:t>
    </dgm:pt>
    <dgm:pt modelId="{EACC8E32-8A9E-43FC-BF2A-C61A101661EB}">
      <dgm:prSet/>
      <dgm:spPr/>
      <dgm:t>
        <a:bodyPr/>
        <a:lstStyle/>
        <a:p>
          <a:pPr rtl="0"/>
          <a:r>
            <a:rPr lang="ru-RU" dirty="0" smtClean="0"/>
            <a:t>урок, на котором осуществляется индивидуальный подход каждому ученику. </a:t>
          </a:r>
          <a:endParaRPr lang="ru-RU" dirty="0"/>
        </a:p>
      </dgm:t>
    </dgm:pt>
    <dgm:pt modelId="{855070B1-3856-4D36-AC85-210E2EAD86EC}" type="parTrans" cxnId="{F428D901-0516-4EB7-986B-3DBF276CF7F5}">
      <dgm:prSet/>
      <dgm:spPr/>
      <dgm:t>
        <a:bodyPr/>
        <a:lstStyle/>
        <a:p>
          <a:endParaRPr lang="ru-RU"/>
        </a:p>
      </dgm:t>
    </dgm:pt>
    <dgm:pt modelId="{47BE676D-ABB0-49B6-B904-60BF1E3FE471}" type="sibTrans" cxnId="{F428D901-0516-4EB7-986B-3DBF276CF7F5}">
      <dgm:prSet/>
      <dgm:spPr/>
      <dgm:t>
        <a:bodyPr/>
        <a:lstStyle/>
        <a:p>
          <a:endParaRPr lang="ru-RU"/>
        </a:p>
      </dgm:t>
    </dgm:pt>
    <dgm:pt modelId="{6D36BFCC-82AA-4FCD-B080-DF8976DB9627}">
      <dgm:prSet/>
      <dgm:spPr/>
      <dgm:t>
        <a:bodyPr/>
        <a:lstStyle/>
        <a:p>
          <a:pPr rtl="0"/>
          <a:r>
            <a:rPr lang="ru-RU" dirty="0" smtClean="0"/>
            <a:t>урок , содержащий разные виды деятельности. </a:t>
          </a:r>
          <a:endParaRPr lang="ru-RU" dirty="0"/>
        </a:p>
      </dgm:t>
    </dgm:pt>
    <dgm:pt modelId="{7EAF5C37-7AFC-4C83-A1E2-E715E3001E09}" type="parTrans" cxnId="{CFE148A5-D94B-45EF-B44F-0A14DF77DB8F}">
      <dgm:prSet/>
      <dgm:spPr/>
      <dgm:t>
        <a:bodyPr/>
        <a:lstStyle/>
        <a:p>
          <a:endParaRPr lang="ru-RU"/>
        </a:p>
      </dgm:t>
    </dgm:pt>
    <dgm:pt modelId="{E0FB9E38-6696-49F0-906A-D871CC9E6BA7}" type="sibTrans" cxnId="{CFE148A5-D94B-45EF-B44F-0A14DF77DB8F}">
      <dgm:prSet/>
      <dgm:spPr/>
      <dgm:t>
        <a:bodyPr/>
        <a:lstStyle/>
        <a:p>
          <a:endParaRPr lang="ru-RU"/>
        </a:p>
      </dgm:t>
    </dgm:pt>
    <dgm:pt modelId="{9E2844D6-2390-44A7-ACBE-AEC88714A37A}">
      <dgm:prSet/>
      <dgm:spPr/>
      <dgm:t>
        <a:bodyPr/>
        <a:lstStyle/>
        <a:p>
          <a:pPr rtl="0"/>
          <a:r>
            <a:rPr lang="ru-RU" dirty="0" smtClean="0"/>
            <a:t>урок , на котором ученику должно быть комфортно.</a:t>
          </a:r>
          <a:endParaRPr lang="ru-RU" dirty="0"/>
        </a:p>
      </dgm:t>
    </dgm:pt>
    <dgm:pt modelId="{6B0BA2E0-C914-4724-8585-5D0E31E6ED9C}" type="parTrans" cxnId="{9BBFD93C-8BF6-4920-8086-81D397959159}">
      <dgm:prSet/>
      <dgm:spPr/>
      <dgm:t>
        <a:bodyPr/>
        <a:lstStyle/>
        <a:p>
          <a:endParaRPr lang="ru-RU"/>
        </a:p>
      </dgm:t>
    </dgm:pt>
    <dgm:pt modelId="{522BFFF3-CD6A-4AAB-8437-8E96F2D361A5}" type="sibTrans" cxnId="{9BBFD93C-8BF6-4920-8086-81D397959159}">
      <dgm:prSet/>
      <dgm:spPr/>
      <dgm:t>
        <a:bodyPr/>
        <a:lstStyle/>
        <a:p>
          <a:endParaRPr lang="ru-RU"/>
        </a:p>
      </dgm:t>
    </dgm:pt>
    <dgm:pt modelId="{AA8EA4EA-A971-4792-8B6A-50711C01A2FC}">
      <dgm:prSet/>
      <dgm:spPr/>
      <dgm:t>
        <a:bodyPr/>
        <a:lstStyle/>
        <a:p>
          <a:pPr rtl="0"/>
          <a:r>
            <a:rPr lang="ru-RU" dirty="0" smtClean="0"/>
            <a:t>урок, на котором деятельность должна стимулировать развитие познавательной активности ученика. </a:t>
          </a:r>
          <a:endParaRPr lang="ru-RU" dirty="0"/>
        </a:p>
      </dgm:t>
    </dgm:pt>
    <dgm:pt modelId="{0A3A9694-2937-4A15-B9A0-79521798BBEB}" type="parTrans" cxnId="{58908BBC-E7D7-45CE-9D19-479F21D23AB5}">
      <dgm:prSet/>
      <dgm:spPr/>
      <dgm:t>
        <a:bodyPr/>
        <a:lstStyle/>
        <a:p>
          <a:endParaRPr lang="ru-RU"/>
        </a:p>
      </dgm:t>
    </dgm:pt>
    <dgm:pt modelId="{EEE88D05-3DCE-43D4-A699-AE751CAF9FDD}" type="sibTrans" cxnId="{58908BBC-E7D7-45CE-9D19-479F21D23AB5}">
      <dgm:prSet/>
      <dgm:spPr/>
      <dgm:t>
        <a:bodyPr/>
        <a:lstStyle/>
        <a:p>
          <a:endParaRPr lang="ru-RU"/>
        </a:p>
      </dgm:t>
    </dgm:pt>
    <dgm:pt modelId="{97639CF8-3643-4A61-BDCC-E5F0F9B7DD74}">
      <dgm:prSet/>
      <dgm:spPr/>
      <dgm:t>
        <a:bodyPr/>
        <a:lstStyle/>
        <a:p>
          <a:pPr rtl="0"/>
          <a:r>
            <a:rPr lang="ru-RU" dirty="0" smtClean="0"/>
            <a:t>урок, развивающий у детей </a:t>
          </a:r>
          <a:r>
            <a:rPr lang="ru-RU" dirty="0" err="1" smtClean="0"/>
            <a:t>креативное</a:t>
          </a:r>
          <a:r>
            <a:rPr lang="ru-RU" dirty="0" smtClean="0"/>
            <a:t> мышление, </a:t>
          </a:r>
          <a:endParaRPr lang="ru-RU" dirty="0"/>
        </a:p>
      </dgm:t>
    </dgm:pt>
    <dgm:pt modelId="{E48B8E2E-E031-4978-A96D-E8C5F31493C9}" type="parTrans" cxnId="{4C73A547-8443-4A82-A37C-013611161037}">
      <dgm:prSet/>
      <dgm:spPr/>
      <dgm:t>
        <a:bodyPr/>
        <a:lstStyle/>
        <a:p>
          <a:endParaRPr lang="ru-RU"/>
        </a:p>
      </dgm:t>
    </dgm:pt>
    <dgm:pt modelId="{BE1E4FF5-661D-4DFC-A347-DE7BC4890C03}" type="sibTrans" cxnId="{4C73A547-8443-4A82-A37C-013611161037}">
      <dgm:prSet/>
      <dgm:spPr/>
      <dgm:t>
        <a:bodyPr/>
        <a:lstStyle/>
        <a:p>
          <a:endParaRPr lang="ru-RU"/>
        </a:p>
      </dgm:t>
    </dgm:pt>
    <dgm:pt modelId="{93A9D27D-3D22-485A-B07F-0A56A98E3077}">
      <dgm:prSet/>
      <dgm:spPr/>
      <dgm:t>
        <a:bodyPr/>
        <a:lstStyle/>
        <a:p>
          <a:pPr rtl="0"/>
          <a:r>
            <a:rPr lang="ru-RU" dirty="0" smtClean="0"/>
            <a:t>воспитывающий думающего ученика-интеллектуала,</a:t>
          </a:r>
          <a:endParaRPr lang="ru-RU" dirty="0"/>
        </a:p>
      </dgm:t>
    </dgm:pt>
    <dgm:pt modelId="{E25EE22A-6EF1-4994-A2AE-8177DC731FC5}" type="parTrans" cxnId="{3F10BD69-ED3B-4F80-8C0D-47E71F344634}">
      <dgm:prSet/>
      <dgm:spPr/>
      <dgm:t>
        <a:bodyPr/>
        <a:lstStyle/>
        <a:p>
          <a:endParaRPr lang="ru-RU"/>
        </a:p>
      </dgm:t>
    </dgm:pt>
    <dgm:pt modelId="{D19818AA-6D17-4BFC-8E39-18BA70B629F8}" type="sibTrans" cxnId="{3F10BD69-ED3B-4F80-8C0D-47E71F344634}">
      <dgm:prSet/>
      <dgm:spPr/>
      <dgm:t>
        <a:bodyPr/>
        <a:lstStyle/>
        <a:p>
          <a:endParaRPr lang="ru-RU"/>
        </a:p>
      </dgm:t>
    </dgm:pt>
    <dgm:pt modelId="{2743CE05-2898-46C7-BE87-E5EA29BFF349}">
      <dgm:prSet/>
      <dgm:spPr/>
      <dgm:t>
        <a:bodyPr/>
        <a:lstStyle/>
        <a:p>
          <a:pPr rtl="0"/>
          <a:r>
            <a:rPr lang="ru-RU" dirty="0" smtClean="0"/>
            <a:t>предполагающий сотрудничество, взаимопонимание, атмосферу радости и увлеченности. </a:t>
          </a:r>
          <a:endParaRPr lang="ru-RU" dirty="0"/>
        </a:p>
      </dgm:t>
    </dgm:pt>
    <dgm:pt modelId="{A5BC6B28-8498-462A-BD7C-A6375FF63B4E}" type="parTrans" cxnId="{18A8954F-6AA5-4B4D-8D3B-F9E2E71CF65E}">
      <dgm:prSet/>
      <dgm:spPr/>
      <dgm:t>
        <a:bodyPr/>
        <a:lstStyle/>
        <a:p>
          <a:endParaRPr lang="ru-RU"/>
        </a:p>
      </dgm:t>
    </dgm:pt>
    <dgm:pt modelId="{E14315BB-CC02-4245-831B-E87047D5FBD8}" type="sibTrans" cxnId="{18A8954F-6AA5-4B4D-8D3B-F9E2E71CF65E}">
      <dgm:prSet/>
      <dgm:spPr/>
      <dgm:t>
        <a:bodyPr/>
        <a:lstStyle/>
        <a:p>
          <a:endParaRPr lang="ru-RU"/>
        </a:p>
      </dgm:t>
    </dgm:pt>
    <dgm:pt modelId="{94C92C2D-C1AC-415C-9117-D57E9A4687DC}" type="pres">
      <dgm:prSet presAssocID="{5AF89340-3461-43F3-B174-CF31A69FF66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DDAD93-DF21-4AAF-9AE0-740CD6667A71}" type="pres">
      <dgm:prSet presAssocID="{A40831B1-6661-4917-9609-B95911562597}" presName="horFlow" presStyleCnt="0"/>
      <dgm:spPr/>
      <dgm:t>
        <a:bodyPr/>
        <a:lstStyle/>
        <a:p>
          <a:endParaRPr lang="ru-RU"/>
        </a:p>
      </dgm:t>
    </dgm:pt>
    <dgm:pt modelId="{184BE03E-C318-4E89-ADF0-C00EF0CE779A}" type="pres">
      <dgm:prSet presAssocID="{A40831B1-6661-4917-9609-B95911562597}" presName="bigChev" presStyleLbl="node1" presStyleIdx="0" presStyleCnt="8" custScaleX="554976"/>
      <dgm:spPr/>
      <dgm:t>
        <a:bodyPr/>
        <a:lstStyle/>
        <a:p>
          <a:endParaRPr lang="ru-RU"/>
        </a:p>
      </dgm:t>
    </dgm:pt>
    <dgm:pt modelId="{5407EA09-F1CC-43D5-BE2C-E564AD839765}" type="pres">
      <dgm:prSet presAssocID="{A40831B1-6661-4917-9609-B95911562597}" presName="vSp" presStyleCnt="0"/>
      <dgm:spPr/>
      <dgm:t>
        <a:bodyPr/>
        <a:lstStyle/>
        <a:p>
          <a:endParaRPr lang="ru-RU"/>
        </a:p>
      </dgm:t>
    </dgm:pt>
    <dgm:pt modelId="{342B38AF-31AE-4842-B23C-A9FA671011B7}" type="pres">
      <dgm:prSet presAssocID="{EACC8E32-8A9E-43FC-BF2A-C61A101661EB}" presName="horFlow" presStyleCnt="0"/>
      <dgm:spPr/>
      <dgm:t>
        <a:bodyPr/>
        <a:lstStyle/>
        <a:p>
          <a:endParaRPr lang="ru-RU"/>
        </a:p>
      </dgm:t>
    </dgm:pt>
    <dgm:pt modelId="{D374B3A4-4C75-4550-A11C-C091C38305DD}" type="pres">
      <dgm:prSet presAssocID="{EACC8E32-8A9E-43FC-BF2A-C61A101661EB}" presName="bigChev" presStyleLbl="node1" presStyleIdx="1" presStyleCnt="8" custScaleX="564187"/>
      <dgm:spPr/>
      <dgm:t>
        <a:bodyPr/>
        <a:lstStyle/>
        <a:p>
          <a:endParaRPr lang="ru-RU"/>
        </a:p>
      </dgm:t>
    </dgm:pt>
    <dgm:pt modelId="{536BA251-D507-49C3-AD6B-21687245B339}" type="pres">
      <dgm:prSet presAssocID="{EACC8E32-8A9E-43FC-BF2A-C61A101661EB}" presName="vSp" presStyleCnt="0"/>
      <dgm:spPr/>
      <dgm:t>
        <a:bodyPr/>
        <a:lstStyle/>
        <a:p>
          <a:endParaRPr lang="ru-RU"/>
        </a:p>
      </dgm:t>
    </dgm:pt>
    <dgm:pt modelId="{0BA9E779-7A1A-4E28-AED1-9AA85E34AFA9}" type="pres">
      <dgm:prSet presAssocID="{6D36BFCC-82AA-4FCD-B080-DF8976DB9627}" presName="horFlow" presStyleCnt="0"/>
      <dgm:spPr/>
      <dgm:t>
        <a:bodyPr/>
        <a:lstStyle/>
        <a:p>
          <a:endParaRPr lang="ru-RU"/>
        </a:p>
      </dgm:t>
    </dgm:pt>
    <dgm:pt modelId="{0CB5EF75-03B8-46D4-818D-259FEBA6A3A2}" type="pres">
      <dgm:prSet presAssocID="{6D36BFCC-82AA-4FCD-B080-DF8976DB9627}" presName="bigChev" presStyleLbl="node1" presStyleIdx="2" presStyleCnt="8" custScaleX="564187"/>
      <dgm:spPr/>
      <dgm:t>
        <a:bodyPr/>
        <a:lstStyle/>
        <a:p>
          <a:endParaRPr lang="ru-RU"/>
        </a:p>
      </dgm:t>
    </dgm:pt>
    <dgm:pt modelId="{CA1EABB7-6A93-4C6B-B342-BF69A0D400AD}" type="pres">
      <dgm:prSet presAssocID="{6D36BFCC-82AA-4FCD-B080-DF8976DB9627}" presName="vSp" presStyleCnt="0"/>
      <dgm:spPr/>
      <dgm:t>
        <a:bodyPr/>
        <a:lstStyle/>
        <a:p>
          <a:endParaRPr lang="ru-RU"/>
        </a:p>
      </dgm:t>
    </dgm:pt>
    <dgm:pt modelId="{48BF25EE-C754-4FE0-8907-50E29DF78B67}" type="pres">
      <dgm:prSet presAssocID="{9E2844D6-2390-44A7-ACBE-AEC88714A37A}" presName="horFlow" presStyleCnt="0"/>
      <dgm:spPr/>
      <dgm:t>
        <a:bodyPr/>
        <a:lstStyle/>
        <a:p>
          <a:endParaRPr lang="ru-RU"/>
        </a:p>
      </dgm:t>
    </dgm:pt>
    <dgm:pt modelId="{211CC46E-8EB3-4FA1-8321-EF5988FAA7E4}" type="pres">
      <dgm:prSet presAssocID="{9E2844D6-2390-44A7-ACBE-AEC88714A37A}" presName="bigChev" presStyleLbl="node1" presStyleIdx="3" presStyleCnt="8" custScaleX="564187"/>
      <dgm:spPr/>
      <dgm:t>
        <a:bodyPr/>
        <a:lstStyle/>
        <a:p>
          <a:endParaRPr lang="ru-RU"/>
        </a:p>
      </dgm:t>
    </dgm:pt>
    <dgm:pt modelId="{5ECC0DFE-CAD4-45C7-B95B-7E744E9BFB6B}" type="pres">
      <dgm:prSet presAssocID="{9E2844D6-2390-44A7-ACBE-AEC88714A37A}" presName="vSp" presStyleCnt="0"/>
      <dgm:spPr/>
      <dgm:t>
        <a:bodyPr/>
        <a:lstStyle/>
        <a:p>
          <a:endParaRPr lang="ru-RU"/>
        </a:p>
      </dgm:t>
    </dgm:pt>
    <dgm:pt modelId="{B65BD8B5-C38F-4BCD-9C99-79F50B34CF34}" type="pres">
      <dgm:prSet presAssocID="{AA8EA4EA-A971-4792-8B6A-50711C01A2FC}" presName="horFlow" presStyleCnt="0"/>
      <dgm:spPr/>
      <dgm:t>
        <a:bodyPr/>
        <a:lstStyle/>
        <a:p>
          <a:endParaRPr lang="ru-RU"/>
        </a:p>
      </dgm:t>
    </dgm:pt>
    <dgm:pt modelId="{C38AED94-E84E-482E-B287-A1D094F3B75D}" type="pres">
      <dgm:prSet presAssocID="{AA8EA4EA-A971-4792-8B6A-50711C01A2FC}" presName="bigChev" presStyleLbl="node1" presStyleIdx="4" presStyleCnt="8" custScaleX="564187"/>
      <dgm:spPr/>
      <dgm:t>
        <a:bodyPr/>
        <a:lstStyle/>
        <a:p>
          <a:endParaRPr lang="ru-RU"/>
        </a:p>
      </dgm:t>
    </dgm:pt>
    <dgm:pt modelId="{4043264B-0543-4EEC-A251-92A090E04360}" type="pres">
      <dgm:prSet presAssocID="{AA8EA4EA-A971-4792-8B6A-50711C01A2FC}" presName="vSp" presStyleCnt="0"/>
      <dgm:spPr/>
      <dgm:t>
        <a:bodyPr/>
        <a:lstStyle/>
        <a:p>
          <a:endParaRPr lang="ru-RU"/>
        </a:p>
      </dgm:t>
    </dgm:pt>
    <dgm:pt modelId="{E8B39B70-50B0-43C8-9B63-C6805D0217D0}" type="pres">
      <dgm:prSet presAssocID="{97639CF8-3643-4A61-BDCC-E5F0F9B7DD74}" presName="horFlow" presStyleCnt="0"/>
      <dgm:spPr/>
      <dgm:t>
        <a:bodyPr/>
        <a:lstStyle/>
        <a:p>
          <a:endParaRPr lang="ru-RU"/>
        </a:p>
      </dgm:t>
    </dgm:pt>
    <dgm:pt modelId="{41C3DC61-AFD4-4B7E-B1C9-5BD62C9E542C}" type="pres">
      <dgm:prSet presAssocID="{97639CF8-3643-4A61-BDCC-E5F0F9B7DD74}" presName="bigChev" presStyleLbl="node1" presStyleIdx="5" presStyleCnt="8" custScaleX="564187"/>
      <dgm:spPr/>
      <dgm:t>
        <a:bodyPr/>
        <a:lstStyle/>
        <a:p>
          <a:endParaRPr lang="ru-RU"/>
        </a:p>
      </dgm:t>
    </dgm:pt>
    <dgm:pt modelId="{9FE20B2C-D7BC-402B-BD29-6B112581AF7E}" type="pres">
      <dgm:prSet presAssocID="{97639CF8-3643-4A61-BDCC-E5F0F9B7DD74}" presName="vSp" presStyleCnt="0"/>
      <dgm:spPr/>
      <dgm:t>
        <a:bodyPr/>
        <a:lstStyle/>
        <a:p>
          <a:endParaRPr lang="ru-RU"/>
        </a:p>
      </dgm:t>
    </dgm:pt>
    <dgm:pt modelId="{48CCAEE0-1A51-44DF-ABA8-85FEAB90BDE2}" type="pres">
      <dgm:prSet presAssocID="{93A9D27D-3D22-485A-B07F-0A56A98E3077}" presName="horFlow" presStyleCnt="0"/>
      <dgm:spPr/>
      <dgm:t>
        <a:bodyPr/>
        <a:lstStyle/>
        <a:p>
          <a:endParaRPr lang="ru-RU"/>
        </a:p>
      </dgm:t>
    </dgm:pt>
    <dgm:pt modelId="{3B165319-3437-47EF-A55D-FB4D959511DA}" type="pres">
      <dgm:prSet presAssocID="{93A9D27D-3D22-485A-B07F-0A56A98E3077}" presName="bigChev" presStyleLbl="node1" presStyleIdx="6" presStyleCnt="8" custScaleX="564187"/>
      <dgm:spPr/>
      <dgm:t>
        <a:bodyPr/>
        <a:lstStyle/>
        <a:p>
          <a:endParaRPr lang="ru-RU"/>
        </a:p>
      </dgm:t>
    </dgm:pt>
    <dgm:pt modelId="{34B746EF-47EC-4758-8E58-D358439481D8}" type="pres">
      <dgm:prSet presAssocID="{93A9D27D-3D22-485A-B07F-0A56A98E3077}" presName="vSp" presStyleCnt="0"/>
      <dgm:spPr/>
      <dgm:t>
        <a:bodyPr/>
        <a:lstStyle/>
        <a:p>
          <a:endParaRPr lang="ru-RU"/>
        </a:p>
      </dgm:t>
    </dgm:pt>
    <dgm:pt modelId="{2F5E1BC7-B50B-4A3D-8CAF-F832339CD369}" type="pres">
      <dgm:prSet presAssocID="{2743CE05-2898-46C7-BE87-E5EA29BFF349}" presName="horFlow" presStyleCnt="0"/>
      <dgm:spPr/>
      <dgm:t>
        <a:bodyPr/>
        <a:lstStyle/>
        <a:p>
          <a:endParaRPr lang="ru-RU"/>
        </a:p>
      </dgm:t>
    </dgm:pt>
    <dgm:pt modelId="{2985E741-CA2A-4DE2-A21D-0DDC28806CE3}" type="pres">
      <dgm:prSet presAssocID="{2743CE05-2898-46C7-BE87-E5EA29BFF349}" presName="bigChev" presStyleLbl="node1" presStyleIdx="7" presStyleCnt="8" custScaleX="564187"/>
      <dgm:spPr/>
      <dgm:t>
        <a:bodyPr/>
        <a:lstStyle/>
        <a:p>
          <a:endParaRPr lang="ru-RU"/>
        </a:p>
      </dgm:t>
    </dgm:pt>
  </dgm:ptLst>
  <dgm:cxnLst>
    <dgm:cxn modelId="{58908BBC-E7D7-45CE-9D19-479F21D23AB5}" srcId="{5AF89340-3461-43F3-B174-CF31A69FF66F}" destId="{AA8EA4EA-A971-4792-8B6A-50711C01A2FC}" srcOrd="4" destOrd="0" parTransId="{0A3A9694-2937-4A15-B9A0-79521798BBEB}" sibTransId="{EEE88D05-3DCE-43D4-A699-AE751CAF9FDD}"/>
    <dgm:cxn modelId="{8D3CD07A-B08C-48CD-99C8-04DD47DB4BD5}" type="presOf" srcId="{5AF89340-3461-43F3-B174-CF31A69FF66F}" destId="{94C92C2D-C1AC-415C-9117-D57E9A4687DC}" srcOrd="0" destOrd="0" presId="urn:microsoft.com/office/officeart/2005/8/layout/lProcess3"/>
    <dgm:cxn modelId="{4C73A547-8443-4A82-A37C-013611161037}" srcId="{5AF89340-3461-43F3-B174-CF31A69FF66F}" destId="{97639CF8-3643-4A61-BDCC-E5F0F9B7DD74}" srcOrd="5" destOrd="0" parTransId="{E48B8E2E-E031-4978-A96D-E8C5F31493C9}" sibTransId="{BE1E4FF5-661D-4DFC-A347-DE7BC4890C03}"/>
    <dgm:cxn modelId="{CFE148A5-D94B-45EF-B44F-0A14DF77DB8F}" srcId="{5AF89340-3461-43F3-B174-CF31A69FF66F}" destId="{6D36BFCC-82AA-4FCD-B080-DF8976DB9627}" srcOrd="2" destOrd="0" parTransId="{7EAF5C37-7AFC-4C83-A1E2-E715E3001E09}" sibTransId="{E0FB9E38-6696-49F0-906A-D871CC9E6BA7}"/>
    <dgm:cxn modelId="{3F10BD69-ED3B-4F80-8C0D-47E71F344634}" srcId="{5AF89340-3461-43F3-B174-CF31A69FF66F}" destId="{93A9D27D-3D22-485A-B07F-0A56A98E3077}" srcOrd="6" destOrd="0" parTransId="{E25EE22A-6EF1-4994-A2AE-8177DC731FC5}" sibTransId="{D19818AA-6D17-4BFC-8E39-18BA70B629F8}"/>
    <dgm:cxn modelId="{D26FB13C-2477-4958-9F6A-1DF3154BDFEA}" type="presOf" srcId="{6D36BFCC-82AA-4FCD-B080-DF8976DB9627}" destId="{0CB5EF75-03B8-46D4-818D-259FEBA6A3A2}" srcOrd="0" destOrd="0" presId="urn:microsoft.com/office/officeart/2005/8/layout/lProcess3"/>
    <dgm:cxn modelId="{C28ABD27-9F43-46A9-9F94-860A8F64B82B}" type="presOf" srcId="{EACC8E32-8A9E-43FC-BF2A-C61A101661EB}" destId="{D374B3A4-4C75-4550-A11C-C091C38305DD}" srcOrd="0" destOrd="0" presId="urn:microsoft.com/office/officeart/2005/8/layout/lProcess3"/>
    <dgm:cxn modelId="{18A8954F-6AA5-4B4D-8D3B-F9E2E71CF65E}" srcId="{5AF89340-3461-43F3-B174-CF31A69FF66F}" destId="{2743CE05-2898-46C7-BE87-E5EA29BFF349}" srcOrd="7" destOrd="0" parTransId="{A5BC6B28-8498-462A-BD7C-A6375FF63B4E}" sibTransId="{E14315BB-CC02-4245-831B-E87047D5FBD8}"/>
    <dgm:cxn modelId="{8DB547E6-1F29-48A8-9F3F-02A295E57DFA}" type="presOf" srcId="{93A9D27D-3D22-485A-B07F-0A56A98E3077}" destId="{3B165319-3437-47EF-A55D-FB4D959511DA}" srcOrd="0" destOrd="0" presId="urn:microsoft.com/office/officeart/2005/8/layout/lProcess3"/>
    <dgm:cxn modelId="{70EBEA66-C953-46DD-B574-D6CDCB706C98}" srcId="{5AF89340-3461-43F3-B174-CF31A69FF66F}" destId="{A40831B1-6661-4917-9609-B95911562597}" srcOrd="0" destOrd="0" parTransId="{F2F83247-DE34-440B-8BFD-279A3D166493}" sibTransId="{B89070A4-F9A4-44F1-8471-BC7F47B2DE49}"/>
    <dgm:cxn modelId="{5394DA50-2867-4E9B-9320-83A4FC99EB93}" type="presOf" srcId="{9E2844D6-2390-44A7-ACBE-AEC88714A37A}" destId="{211CC46E-8EB3-4FA1-8321-EF5988FAA7E4}" srcOrd="0" destOrd="0" presId="urn:microsoft.com/office/officeart/2005/8/layout/lProcess3"/>
    <dgm:cxn modelId="{DF6D37B2-0DEF-48BD-831F-9E0565FB15B3}" type="presOf" srcId="{AA8EA4EA-A971-4792-8B6A-50711C01A2FC}" destId="{C38AED94-E84E-482E-B287-A1D094F3B75D}" srcOrd="0" destOrd="0" presId="urn:microsoft.com/office/officeart/2005/8/layout/lProcess3"/>
    <dgm:cxn modelId="{F386D317-389A-4481-93B7-EDC7710E9139}" type="presOf" srcId="{A40831B1-6661-4917-9609-B95911562597}" destId="{184BE03E-C318-4E89-ADF0-C00EF0CE779A}" srcOrd="0" destOrd="0" presId="urn:microsoft.com/office/officeart/2005/8/layout/lProcess3"/>
    <dgm:cxn modelId="{F428D901-0516-4EB7-986B-3DBF276CF7F5}" srcId="{5AF89340-3461-43F3-B174-CF31A69FF66F}" destId="{EACC8E32-8A9E-43FC-BF2A-C61A101661EB}" srcOrd="1" destOrd="0" parTransId="{855070B1-3856-4D36-AC85-210E2EAD86EC}" sibTransId="{47BE676D-ABB0-49B6-B904-60BF1E3FE471}"/>
    <dgm:cxn modelId="{9BBFD93C-8BF6-4920-8086-81D397959159}" srcId="{5AF89340-3461-43F3-B174-CF31A69FF66F}" destId="{9E2844D6-2390-44A7-ACBE-AEC88714A37A}" srcOrd="3" destOrd="0" parTransId="{6B0BA2E0-C914-4724-8585-5D0E31E6ED9C}" sibTransId="{522BFFF3-CD6A-4AAB-8437-8E96F2D361A5}"/>
    <dgm:cxn modelId="{6366EADC-A079-4090-B93C-8A836582BA2C}" type="presOf" srcId="{2743CE05-2898-46C7-BE87-E5EA29BFF349}" destId="{2985E741-CA2A-4DE2-A21D-0DDC28806CE3}" srcOrd="0" destOrd="0" presId="urn:microsoft.com/office/officeart/2005/8/layout/lProcess3"/>
    <dgm:cxn modelId="{0BDA1AE4-80BF-4B67-9744-53DA89DA01F0}" type="presOf" srcId="{97639CF8-3643-4A61-BDCC-E5F0F9B7DD74}" destId="{41C3DC61-AFD4-4B7E-B1C9-5BD62C9E542C}" srcOrd="0" destOrd="0" presId="urn:microsoft.com/office/officeart/2005/8/layout/lProcess3"/>
    <dgm:cxn modelId="{2F0FF5FB-C72E-4A5A-A729-6B57F7946B08}" type="presParOf" srcId="{94C92C2D-C1AC-415C-9117-D57E9A4687DC}" destId="{37DDAD93-DF21-4AAF-9AE0-740CD6667A71}" srcOrd="0" destOrd="0" presId="urn:microsoft.com/office/officeart/2005/8/layout/lProcess3"/>
    <dgm:cxn modelId="{7A846DD8-D2AC-4D80-9A8A-4E81E4B096CF}" type="presParOf" srcId="{37DDAD93-DF21-4AAF-9AE0-740CD6667A71}" destId="{184BE03E-C318-4E89-ADF0-C00EF0CE779A}" srcOrd="0" destOrd="0" presId="urn:microsoft.com/office/officeart/2005/8/layout/lProcess3"/>
    <dgm:cxn modelId="{20D6E3D1-C7D3-4978-B06E-A90D5D6880A2}" type="presParOf" srcId="{94C92C2D-C1AC-415C-9117-D57E9A4687DC}" destId="{5407EA09-F1CC-43D5-BE2C-E564AD839765}" srcOrd="1" destOrd="0" presId="urn:microsoft.com/office/officeart/2005/8/layout/lProcess3"/>
    <dgm:cxn modelId="{4305B1D8-3A81-4CDD-A4BB-683F7936A6D9}" type="presParOf" srcId="{94C92C2D-C1AC-415C-9117-D57E9A4687DC}" destId="{342B38AF-31AE-4842-B23C-A9FA671011B7}" srcOrd="2" destOrd="0" presId="urn:microsoft.com/office/officeart/2005/8/layout/lProcess3"/>
    <dgm:cxn modelId="{26F26303-A8BE-4E88-9573-ACC82B0D39B5}" type="presParOf" srcId="{342B38AF-31AE-4842-B23C-A9FA671011B7}" destId="{D374B3A4-4C75-4550-A11C-C091C38305DD}" srcOrd="0" destOrd="0" presId="urn:microsoft.com/office/officeart/2005/8/layout/lProcess3"/>
    <dgm:cxn modelId="{A653EB0B-29A5-4410-9D27-B58953AA40E4}" type="presParOf" srcId="{94C92C2D-C1AC-415C-9117-D57E9A4687DC}" destId="{536BA251-D507-49C3-AD6B-21687245B339}" srcOrd="3" destOrd="0" presId="urn:microsoft.com/office/officeart/2005/8/layout/lProcess3"/>
    <dgm:cxn modelId="{8E26F8E5-97B3-432E-8142-3473CA803405}" type="presParOf" srcId="{94C92C2D-C1AC-415C-9117-D57E9A4687DC}" destId="{0BA9E779-7A1A-4E28-AED1-9AA85E34AFA9}" srcOrd="4" destOrd="0" presId="urn:microsoft.com/office/officeart/2005/8/layout/lProcess3"/>
    <dgm:cxn modelId="{96AEE87D-7B91-4463-BE7D-34F95F8E5674}" type="presParOf" srcId="{0BA9E779-7A1A-4E28-AED1-9AA85E34AFA9}" destId="{0CB5EF75-03B8-46D4-818D-259FEBA6A3A2}" srcOrd="0" destOrd="0" presId="urn:microsoft.com/office/officeart/2005/8/layout/lProcess3"/>
    <dgm:cxn modelId="{C58DC67B-DD86-45CD-A1E7-7726954ACE7C}" type="presParOf" srcId="{94C92C2D-C1AC-415C-9117-D57E9A4687DC}" destId="{CA1EABB7-6A93-4C6B-B342-BF69A0D400AD}" srcOrd="5" destOrd="0" presId="urn:microsoft.com/office/officeart/2005/8/layout/lProcess3"/>
    <dgm:cxn modelId="{093B8A99-9A4E-485C-8A1F-163EFA0058FD}" type="presParOf" srcId="{94C92C2D-C1AC-415C-9117-D57E9A4687DC}" destId="{48BF25EE-C754-4FE0-8907-50E29DF78B67}" srcOrd="6" destOrd="0" presId="urn:microsoft.com/office/officeart/2005/8/layout/lProcess3"/>
    <dgm:cxn modelId="{EB512DB3-173C-4732-A474-947E7D87B4E8}" type="presParOf" srcId="{48BF25EE-C754-4FE0-8907-50E29DF78B67}" destId="{211CC46E-8EB3-4FA1-8321-EF5988FAA7E4}" srcOrd="0" destOrd="0" presId="urn:microsoft.com/office/officeart/2005/8/layout/lProcess3"/>
    <dgm:cxn modelId="{45557C0C-3F6C-4EC5-B196-8840C82FC1E9}" type="presParOf" srcId="{94C92C2D-C1AC-415C-9117-D57E9A4687DC}" destId="{5ECC0DFE-CAD4-45C7-B95B-7E744E9BFB6B}" srcOrd="7" destOrd="0" presId="urn:microsoft.com/office/officeart/2005/8/layout/lProcess3"/>
    <dgm:cxn modelId="{5BE49488-D7BE-4644-96B6-BDECD1AA312A}" type="presParOf" srcId="{94C92C2D-C1AC-415C-9117-D57E9A4687DC}" destId="{B65BD8B5-C38F-4BCD-9C99-79F50B34CF34}" srcOrd="8" destOrd="0" presId="urn:microsoft.com/office/officeart/2005/8/layout/lProcess3"/>
    <dgm:cxn modelId="{9E23A5D0-DD02-4EF1-89E7-9F148216F729}" type="presParOf" srcId="{B65BD8B5-C38F-4BCD-9C99-79F50B34CF34}" destId="{C38AED94-E84E-482E-B287-A1D094F3B75D}" srcOrd="0" destOrd="0" presId="urn:microsoft.com/office/officeart/2005/8/layout/lProcess3"/>
    <dgm:cxn modelId="{074CEC7C-0B63-44B8-A59A-BC761D92160E}" type="presParOf" srcId="{94C92C2D-C1AC-415C-9117-D57E9A4687DC}" destId="{4043264B-0543-4EEC-A251-92A090E04360}" srcOrd="9" destOrd="0" presId="urn:microsoft.com/office/officeart/2005/8/layout/lProcess3"/>
    <dgm:cxn modelId="{A022C606-D38E-472B-A0B9-BD481D1E8A1A}" type="presParOf" srcId="{94C92C2D-C1AC-415C-9117-D57E9A4687DC}" destId="{E8B39B70-50B0-43C8-9B63-C6805D0217D0}" srcOrd="10" destOrd="0" presId="urn:microsoft.com/office/officeart/2005/8/layout/lProcess3"/>
    <dgm:cxn modelId="{0FC5E19B-378A-4AEC-88F9-4AB5E74B4FF2}" type="presParOf" srcId="{E8B39B70-50B0-43C8-9B63-C6805D0217D0}" destId="{41C3DC61-AFD4-4B7E-B1C9-5BD62C9E542C}" srcOrd="0" destOrd="0" presId="urn:microsoft.com/office/officeart/2005/8/layout/lProcess3"/>
    <dgm:cxn modelId="{D39E3DA1-C3C2-4743-9D7E-313F137C911E}" type="presParOf" srcId="{94C92C2D-C1AC-415C-9117-D57E9A4687DC}" destId="{9FE20B2C-D7BC-402B-BD29-6B112581AF7E}" srcOrd="11" destOrd="0" presId="urn:microsoft.com/office/officeart/2005/8/layout/lProcess3"/>
    <dgm:cxn modelId="{3F90B398-E37F-43B9-AF05-63F1F79A1809}" type="presParOf" srcId="{94C92C2D-C1AC-415C-9117-D57E9A4687DC}" destId="{48CCAEE0-1A51-44DF-ABA8-85FEAB90BDE2}" srcOrd="12" destOrd="0" presId="urn:microsoft.com/office/officeart/2005/8/layout/lProcess3"/>
    <dgm:cxn modelId="{FEFB8CF2-1E08-4A01-8596-2008CD64BA22}" type="presParOf" srcId="{48CCAEE0-1A51-44DF-ABA8-85FEAB90BDE2}" destId="{3B165319-3437-47EF-A55D-FB4D959511DA}" srcOrd="0" destOrd="0" presId="urn:microsoft.com/office/officeart/2005/8/layout/lProcess3"/>
    <dgm:cxn modelId="{06A7837F-9089-4037-A82C-EC0FEFDEC179}" type="presParOf" srcId="{94C92C2D-C1AC-415C-9117-D57E9A4687DC}" destId="{34B746EF-47EC-4758-8E58-D358439481D8}" srcOrd="13" destOrd="0" presId="urn:microsoft.com/office/officeart/2005/8/layout/lProcess3"/>
    <dgm:cxn modelId="{5393D12E-5FF8-4C91-A618-5F6A7ACD9055}" type="presParOf" srcId="{94C92C2D-C1AC-415C-9117-D57E9A4687DC}" destId="{2F5E1BC7-B50B-4A3D-8CAF-F832339CD369}" srcOrd="14" destOrd="0" presId="urn:microsoft.com/office/officeart/2005/8/layout/lProcess3"/>
    <dgm:cxn modelId="{C48F1285-44AC-4536-BE9B-A7806622EE7C}" type="presParOf" srcId="{2F5E1BC7-B50B-4A3D-8CAF-F832339CD369}" destId="{2985E741-CA2A-4DE2-A21D-0DDC28806CE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4BE03E-C318-4E89-ADF0-C00EF0CE779A}">
      <dsp:nvSpPr>
        <dsp:cNvPr id="0" name=""/>
        <dsp:cNvSpPr/>
      </dsp:nvSpPr>
      <dsp:spPr>
        <a:xfrm>
          <a:off x="2" y="265027"/>
          <a:ext cx="8010936" cy="5773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урок с использованием техники</a:t>
          </a:r>
          <a:endParaRPr lang="ru-RU" sz="2000" kern="1200" dirty="0"/>
        </a:p>
      </dsp:txBody>
      <dsp:txXfrm>
        <a:off x="2" y="265027"/>
        <a:ext cx="8010936" cy="577389"/>
      </dsp:txXfrm>
    </dsp:sp>
    <dsp:sp modelId="{D374B3A4-4C75-4550-A11C-C091C38305DD}">
      <dsp:nvSpPr>
        <dsp:cNvPr id="0" name=""/>
        <dsp:cNvSpPr/>
      </dsp:nvSpPr>
      <dsp:spPr>
        <a:xfrm>
          <a:off x="2" y="923252"/>
          <a:ext cx="8143895" cy="57738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урок, на котором осуществляется индивидуальный подход каждому ученику. </a:t>
          </a:r>
          <a:endParaRPr lang="ru-RU" sz="2000" kern="1200" dirty="0"/>
        </a:p>
      </dsp:txBody>
      <dsp:txXfrm>
        <a:off x="2" y="923252"/>
        <a:ext cx="8143895" cy="577389"/>
      </dsp:txXfrm>
    </dsp:sp>
    <dsp:sp modelId="{0CB5EF75-03B8-46D4-818D-259FEBA6A3A2}">
      <dsp:nvSpPr>
        <dsp:cNvPr id="0" name=""/>
        <dsp:cNvSpPr/>
      </dsp:nvSpPr>
      <dsp:spPr>
        <a:xfrm>
          <a:off x="2" y="1581476"/>
          <a:ext cx="8143895" cy="57738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урок , содержащий разные виды деятельности. </a:t>
          </a:r>
          <a:endParaRPr lang="ru-RU" sz="2000" kern="1200" dirty="0"/>
        </a:p>
      </dsp:txBody>
      <dsp:txXfrm>
        <a:off x="2" y="1581476"/>
        <a:ext cx="8143895" cy="577389"/>
      </dsp:txXfrm>
    </dsp:sp>
    <dsp:sp modelId="{211CC46E-8EB3-4FA1-8321-EF5988FAA7E4}">
      <dsp:nvSpPr>
        <dsp:cNvPr id="0" name=""/>
        <dsp:cNvSpPr/>
      </dsp:nvSpPr>
      <dsp:spPr>
        <a:xfrm>
          <a:off x="2" y="2239700"/>
          <a:ext cx="8143895" cy="57738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урок , на котором ученику должно быть комфортно.</a:t>
          </a:r>
          <a:endParaRPr lang="ru-RU" sz="2000" kern="1200" dirty="0"/>
        </a:p>
      </dsp:txBody>
      <dsp:txXfrm>
        <a:off x="2" y="2239700"/>
        <a:ext cx="8143895" cy="577389"/>
      </dsp:txXfrm>
    </dsp:sp>
    <dsp:sp modelId="{C38AED94-E84E-482E-B287-A1D094F3B75D}">
      <dsp:nvSpPr>
        <dsp:cNvPr id="0" name=""/>
        <dsp:cNvSpPr/>
      </dsp:nvSpPr>
      <dsp:spPr>
        <a:xfrm>
          <a:off x="2" y="2897925"/>
          <a:ext cx="8143895" cy="57738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урок, на котором деятельность должна стимулировать развитие познавательной активности ученика. </a:t>
          </a:r>
          <a:endParaRPr lang="ru-RU" sz="2000" kern="1200" dirty="0"/>
        </a:p>
      </dsp:txBody>
      <dsp:txXfrm>
        <a:off x="2" y="2897925"/>
        <a:ext cx="8143895" cy="577389"/>
      </dsp:txXfrm>
    </dsp:sp>
    <dsp:sp modelId="{41C3DC61-AFD4-4B7E-B1C9-5BD62C9E542C}">
      <dsp:nvSpPr>
        <dsp:cNvPr id="0" name=""/>
        <dsp:cNvSpPr/>
      </dsp:nvSpPr>
      <dsp:spPr>
        <a:xfrm>
          <a:off x="2" y="3556149"/>
          <a:ext cx="8143895" cy="5773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урок, развивающий у детей </a:t>
          </a:r>
          <a:r>
            <a:rPr lang="ru-RU" sz="2000" kern="1200" dirty="0" err="1" smtClean="0"/>
            <a:t>креативное</a:t>
          </a:r>
          <a:r>
            <a:rPr lang="ru-RU" sz="2000" kern="1200" dirty="0" smtClean="0"/>
            <a:t> мышление, </a:t>
          </a:r>
          <a:endParaRPr lang="ru-RU" sz="2000" kern="1200" dirty="0"/>
        </a:p>
      </dsp:txBody>
      <dsp:txXfrm>
        <a:off x="2" y="3556149"/>
        <a:ext cx="8143895" cy="577389"/>
      </dsp:txXfrm>
    </dsp:sp>
    <dsp:sp modelId="{3B165319-3437-47EF-A55D-FB4D959511DA}">
      <dsp:nvSpPr>
        <dsp:cNvPr id="0" name=""/>
        <dsp:cNvSpPr/>
      </dsp:nvSpPr>
      <dsp:spPr>
        <a:xfrm>
          <a:off x="2" y="4214373"/>
          <a:ext cx="8143895" cy="57738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воспитывающий думающего ученика-интеллектуала,</a:t>
          </a:r>
          <a:endParaRPr lang="ru-RU" sz="2000" kern="1200" dirty="0"/>
        </a:p>
      </dsp:txBody>
      <dsp:txXfrm>
        <a:off x="2" y="4214373"/>
        <a:ext cx="8143895" cy="577389"/>
      </dsp:txXfrm>
    </dsp:sp>
    <dsp:sp modelId="{2985E741-CA2A-4DE2-A21D-0DDC28806CE3}">
      <dsp:nvSpPr>
        <dsp:cNvPr id="0" name=""/>
        <dsp:cNvSpPr/>
      </dsp:nvSpPr>
      <dsp:spPr>
        <a:xfrm>
          <a:off x="2" y="4872598"/>
          <a:ext cx="8143895" cy="57738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предполагающий сотрудничество, взаимопонимание, атмосферу радости и увлеченности. </a:t>
          </a:r>
          <a:endParaRPr lang="ru-RU" sz="2000" kern="1200" dirty="0"/>
        </a:p>
      </dsp:txBody>
      <dsp:txXfrm>
        <a:off x="2" y="4872598"/>
        <a:ext cx="8143895" cy="577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61605FB-5C9C-4D25-9C78-6F52D9E75EE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C5524B-C126-4A7C-A128-379448B50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605FB-5C9C-4D25-9C78-6F52D9E75EE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5524B-C126-4A7C-A128-379448B50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61605FB-5C9C-4D25-9C78-6F52D9E75EE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C5524B-C126-4A7C-A128-379448B50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605FB-5C9C-4D25-9C78-6F52D9E75EE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5524B-C126-4A7C-A128-379448B50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1605FB-5C9C-4D25-9C78-6F52D9E75EE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2C5524B-C126-4A7C-A128-379448B50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605FB-5C9C-4D25-9C78-6F52D9E75EE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5524B-C126-4A7C-A128-379448B50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605FB-5C9C-4D25-9C78-6F52D9E75EE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5524B-C126-4A7C-A128-379448B50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605FB-5C9C-4D25-9C78-6F52D9E75EE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5524B-C126-4A7C-A128-379448B50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1605FB-5C9C-4D25-9C78-6F52D9E75EE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5524B-C126-4A7C-A128-379448B50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605FB-5C9C-4D25-9C78-6F52D9E75EE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5524B-C126-4A7C-A128-379448B50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605FB-5C9C-4D25-9C78-6F52D9E75EE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5524B-C126-4A7C-A128-379448B50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61605FB-5C9C-4D25-9C78-6F52D9E75EE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2C5524B-C126-4A7C-A128-379448B50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http://gorkschool.ucoz.ru/Imidg/VGOS_MAT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6;&#1077;&#1085;&#1072;\Desktop\kolokola-bubency_001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Жена\Desktop\МО\big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142985"/>
            <a:ext cx="6255488" cy="3040928"/>
          </a:xfrm>
        </p:spPr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905000"/>
            <a:ext cx="7858180" cy="4667272"/>
          </a:xfrm>
          <a:solidFill>
            <a:srgbClr val="00B0F0"/>
          </a:solidFill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Что же такое современный урок английского языка в рамках ФГОС </a:t>
            </a:r>
            <a:r>
              <a:rPr lang="en-US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II –</a:t>
            </a:r>
            <a:r>
              <a:rPr lang="ru-RU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го поколения???</a:t>
            </a:r>
            <a:r>
              <a:rPr lang="ru-RU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endParaRPr lang="ru-RU" b="1" i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Ответов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много, современный урок - это урок-познание, открытие, деятельность, противоречие, развитие, рост, ступенька к знанию, самопознание, самореализация, мотивация, интерес, профессионализм, выбор, инициативность, уверенность, потребность в новых знаниях, открытиях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Новый стандарт, предъявив новые требования к результатам обучения, дал нам возможность по-новому взглянуть на урок, воплощать новые творческие идеи. Но это не значит, что традиционные приемы и методы работы нужно отвергнуть. Их можно применять в новом ключе, наряду с современными технологиями.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gorkschool.ucoz.ru/Imidg/VGOS_MAT.png"/>
          <p:cNvPicPr>
            <a:picLocks noChangeAspect="1" noChangeArrowheads="1"/>
          </p:cNvPicPr>
          <p:nvPr/>
        </p:nvPicPr>
        <p:blipFill>
          <a:blip r:embed="rId3" r:link="rId4" cstate="print"/>
          <a:srcRect r="41177" b="9375"/>
          <a:stretch>
            <a:fillRect/>
          </a:stretch>
        </p:blipFill>
        <p:spPr>
          <a:xfrm>
            <a:off x="0" y="1214423"/>
            <a:ext cx="8143900" cy="5643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1"/>
            <a:ext cx="6342188" cy="95410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Приятных и интересных уроков!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 spd="slow">
    <p:diamond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1714488"/>
            <a:ext cx="580332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 и ученик – это единое целое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педагогического процесса, следовательно,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современный урок должен проходить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сотрудничестве.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olokola-bubency_0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8429652" cy="899234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 rot="21100893">
            <a:off x="2041885" y="1747258"/>
            <a:ext cx="6954084" cy="2736099"/>
          </a:xfrm>
        </p:spPr>
        <p:txBody>
          <a:bodyPr>
            <a:normAutofit/>
          </a:bodyPr>
          <a:lstStyle/>
          <a:p>
            <a:r>
              <a:rPr lang="ru-RU" b="1" dirty="0" smtClean="0"/>
              <a:t>СОВРЕМЕННЫЙ </a:t>
            </a:r>
            <a:br>
              <a:rPr lang="ru-RU" b="1" dirty="0" smtClean="0"/>
            </a:br>
            <a:r>
              <a:rPr lang="ru-RU" b="1" dirty="0" smtClean="0"/>
              <a:t>УРОК</a:t>
            </a:r>
            <a:endParaRPr lang="ru-RU" b="1" dirty="0"/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285992"/>
            <a:ext cx="6286544" cy="228601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dirty="0" smtClean="0"/>
              <a:t>Как Подготовить     Современный урок Английского языка?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6911975" cy="863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Современный урок - это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814390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-41180"/>
            <a:ext cx="8143900" cy="6940361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Моделируя урок,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современному учителю следует придерживаться следующих правил: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Конкретно определить тему, цели, тип урока и его место в развороте учебной программы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indent="360363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Отобрать учебный материал (определить его содержание, объем, установить связь с ранее изученным, дополнительный материал для дифференцированной работы и домашнее задание).</a:t>
            </a:r>
          </a:p>
          <a:p>
            <a:pPr lvl="0" indent="360363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 smtClean="0">
                <a:solidFill>
                  <a:schemeClr val="bg1"/>
                </a:solidFill>
              </a:rPr>
              <a:t>3.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Выбрать наиболее эффективные методы и приемы обучения в данном классе, разнообразные виды деятельности учащихся и учителя на всех этапах урока.</a:t>
            </a:r>
          </a:p>
          <a:p>
            <a:pPr indent="360363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 smtClean="0">
                <a:solidFill>
                  <a:schemeClr val="bg1"/>
                </a:solidFill>
              </a:rPr>
              <a:t>4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Определить формы контроля за учебной деятельностью школьников. Необходимо не забывать, что требования ФГОС второго поколения предполагают обязательное оценивание учащимися  своей проделанной работы.</a:t>
            </a:r>
          </a:p>
          <a:p>
            <a:pPr indent="360363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Продумать оптимальный темп урока, то есть рассчитать время на каждый его этап.</a:t>
            </a:r>
          </a:p>
          <a:p>
            <a:pPr indent="360363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b="0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ru-RU" b="0" i="1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Продумать форму подведения итогов урока.</a:t>
            </a:r>
          </a:p>
          <a:p>
            <a:pPr indent="360363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 indent="360363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360363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001056" cy="4286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СРАВНИТЕЛЬНЫЙ    АНАЛИЗ</a:t>
            </a:r>
            <a:endParaRPr lang="ru-RU" sz="2800" dirty="0">
              <a:solidFill>
                <a:srgbClr val="002060"/>
              </a:solidFill>
              <a:effectLst/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42919"/>
          <a:ext cx="9144000" cy="6498299"/>
        </p:xfrm>
        <a:graphic>
          <a:graphicData uri="http://schemas.openxmlformats.org/drawingml/2006/table">
            <a:tbl>
              <a:tblPr/>
              <a:tblGrid>
                <a:gridCol w="1713919"/>
                <a:gridCol w="3429585"/>
                <a:gridCol w="4000496"/>
              </a:tblGrid>
              <a:tr h="400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Требования к уроку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Традиционный урок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Современный урок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60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Объявление темы урока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сообщает учащимся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формулируют сами учащиеся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(учитель подводит учащихся к осознанию темы)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801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Сообщение целей и задач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формулирует и  сообщает учащимся, чему должны научиться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формулируют сами учащиеся,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определив границы знания и незнания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(учитель подводит учащихся к осознанию целей и задач)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60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сообщает учащимся, какую работу они должны выполнить, чтобы достичь цели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учащимися способов достижения намеченной цели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(учитель помогает, советует)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801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Практическая деятельность учащихся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 руководством учителя учащиеся выполняют ряд практических задач (чаще применяется фронтальный метод организации деятельности)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осуществляют учебные действия по намеченному плану (применяются групповой, индивидуальный методы), учитель консультирует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60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контроля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осуществляет контроль за выполнением учащимися практической работы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осуществляют контроль (применяют формы самоконтроля, взаимоконтроля), учитель консультирует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60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коррекции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в ходе выполнения и по итогам выполненной работы учащимися осуществляет коррекцию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формулируют затруднения и осуществляют коррекцию самостоятельно, учитель консультирует, советует, помогает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801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Оценивание учащихся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осуществляет оценивание работы учащимися на уроке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дают оценку деятельности по её результатам (самооценка, оценивание результатов деятельности товарищей), учитель консультирует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00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 урока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выясняет у учащихся, что они запомнили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проводится рефлексия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60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Домашнее задание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объявляет и комментирует (чаще задание одно для всех)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могут выбирать задание из предложенных учителем с учетом индивидуальных возможностей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d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urok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143900" cy="6858000"/>
          </a:xfrm>
        </p:spPr>
      </p:pic>
    </p:spTree>
  </p:cSld>
  <p:clrMapOvr>
    <a:masterClrMapping/>
  </p:clrMapOvr>
  <p:transition spd="slow">
    <p:wheel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071546"/>
            <a:ext cx="3746032" cy="207170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3214686"/>
            <a:ext cx="3429000" cy="2931448"/>
          </a:xfrm>
        </p:spPr>
        <p:txBody>
          <a:bodyPr/>
          <a:lstStyle/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  <p:pic>
        <p:nvPicPr>
          <p:cNvPr id="5" name="Рисунок 4" descr="14232267070153x60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569" r="1256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plit orient="vert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124</TotalTime>
  <Words>433</Words>
  <Application>Microsoft Office PowerPoint</Application>
  <PresentationFormat>Экран (4:3)</PresentationFormat>
  <Paragraphs>71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Слайд 1</vt:lpstr>
      <vt:lpstr>Слайд 2</vt:lpstr>
      <vt:lpstr>СОВРЕМЕННЫЙ  УРОК</vt:lpstr>
      <vt:lpstr>Как Подготовить     Современный урок Английского языка?</vt:lpstr>
      <vt:lpstr>Современный урок - это </vt:lpstr>
      <vt:lpstr>Слайд 6</vt:lpstr>
      <vt:lpstr>СРАВНИТЕЛЬНЫЙ    АНАЛИЗ</vt:lpstr>
      <vt:lpstr>Слайд 8</vt:lpstr>
      <vt:lpstr>  </vt:lpstr>
      <vt:lpstr>Подведение итогов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Жена</dc:creator>
  <cp:lastModifiedBy>Жена</cp:lastModifiedBy>
  <cp:revision>13</cp:revision>
  <dcterms:created xsi:type="dcterms:W3CDTF">2016-01-24T15:18:04Z</dcterms:created>
  <dcterms:modified xsi:type="dcterms:W3CDTF">2016-01-24T18:50:07Z</dcterms:modified>
</cp:coreProperties>
</file>