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18AEBA-6053-4793-BDC2-ADE10723473B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8683A3-D619-4F44-A48A-37C6875598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500438"/>
            <a:ext cx="7500990" cy="2301240"/>
          </a:xfrm>
        </p:spPr>
        <p:txBody>
          <a:bodyPr>
            <a:noAutofit/>
          </a:bodyPr>
          <a:lstStyle/>
          <a:p>
            <a:r>
              <a:rPr lang="ru-RU" sz="5400" i="1" dirty="0" smtClean="0">
                <a:solidFill>
                  <a:srgbClr val="FF0000"/>
                </a:solidFill>
              </a:rPr>
              <a:t>Урок-конкурс </a:t>
            </a:r>
            <a:r>
              <a:rPr lang="ru-RU" sz="5400" i="1" dirty="0">
                <a:solidFill>
                  <a:srgbClr val="FF0000"/>
                </a:solidFill>
              </a:rPr>
              <a:t>в 8 классах по теме </a:t>
            </a:r>
            <a:r>
              <a:rPr lang="ru-RU" sz="5400" i="1" dirty="0" smtClean="0">
                <a:solidFill>
                  <a:srgbClr val="FF0000"/>
                </a:solidFill>
              </a:rPr>
              <a:t>  </a:t>
            </a:r>
            <a:r>
              <a:rPr lang="ru-RU" sz="5400" i="1" dirty="0" smtClean="0">
                <a:solidFill>
                  <a:srgbClr val="FF0000"/>
                </a:solidFill>
              </a:rPr>
              <a:t/>
            </a:r>
            <a:br>
              <a:rPr lang="ru-RU" sz="5400" i="1" dirty="0" smtClean="0">
                <a:solidFill>
                  <a:srgbClr val="FF0000"/>
                </a:solidFill>
              </a:rPr>
            </a:br>
            <a:r>
              <a:rPr lang="ru-RU" sz="5400" i="1" dirty="0" smtClean="0">
                <a:solidFill>
                  <a:srgbClr val="FF0000"/>
                </a:solidFill>
              </a:rPr>
              <a:t>« </a:t>
            </a:r>
            <a:r>
              <a:rPr lang="ru-RU" sz="5400" i="1" dirty="0">
                <a:solidFill>
                  <a:srgbClr val="FF0000"/>
                </a:solidFill>
              </a:rPr>
              <a:t>Сила тока, напряжение, сопротивление».</a:t>
            </a:r>
            <a:br>
              <a:rPr lang="ru-RU" sz="5400" i="1" dirty="0">
                <a:solidFill>
                  <a:srgbClr val="FF0000"/>
                </a:solidFill>
              </a:rPr>
            </a:b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733256"/>
            <a:ext cx="6588224" cy="948542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Зеленова</a:t>
            </a:r>
            <a:r>
              <a:rPr lang="ru-RU" dirty="0" smtClean="0">
                <a:solidFill>
                  <a:srgbClr val="C00000"/>
                </a:solidFill>
              </a:rPr>
              <a:t> Ирина </a:t>
            </a:r>
            <a:r>
              <a:rPr lang="ru-RU" dirty="0" smtClean="0">
                <a:solidFill>
                  <a:srgbClr val="C00000"/>
                </a:solidFill>
              </a:rPr>
              <a:t>Николаевна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(учитель физики, МБОУ "СОШ №50" г. </a:t>
            </a:r>
            <a:r>
              <a:rPr lang="ru-RU" dirty="0" smtClean="0">
                <a:solidFill>
                  <a:srgbClr val="C00000"/>
                </a:solidFill>
              </a:rPr>
              <a:t>Чебоксары)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Кто плавно ток в цепи меняет,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Глазам нашим помогает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В темноте привыкнуть быстро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При просмотре Монте-Кристо?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Arial Black" pitchFamily="34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solidFill>
                  <a:srgbClr val="00B050"/>
                </a:solidFill>
              </a:rPr>
              <a:t>Ход  работы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7467600" cy="57150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Учащиеся, совершая восхождение на пик знаний “Электрический ток”, сделают несколько привалов. На остановках (привалах) путешественникам будут предложены различные задания, ходе выполнения которых будут проверены ЗНАНИЯ: </a:t>
            </a:r>
          </a:p>
          <a:p>
            <a:r>
              <a:rPr lang="ru-RU" dirty="0" smtClean="0"/>
              <a:t>На привале </a:t>
            </a:r>
            <a:r>
              <a:rPr lang="ru-RU" dirty="0" smtClean="0">
                <a:solidFill>
                  <a:srgbClr val="FF0000"/>
                </a:solidFill>
              </a:rPr>
              <a:t>“Знатоки” </a:t>
            </a:r>
            <a:r>
              <a:rPr lang="ru-RU" dirty="0" smtClean="0"/>
              <a:t>– знания учащимися основных физических величин темы, формул для расчета, единиц и способов их измерения;</a:t>
            </a:r>
          </a:p>
          <a:p>
            <a:r>
              <a:rPr lang="ru-RU" dirty="0" smtClean="0"/>
              <a:t>На привале </a:t>
            </a:r>
            <a:r>
              <a:rPr lang="ru-RU" dirty="0" smtClean="0">
                <a:solidFill>
                  <a:srgbClr val="FF0000"/>
                </a:solidFill>
              </a:rPr>
              <a:t>“Находчивые” </a:t>
            </a:r>
            <a:r>
              <a:rPr lang="ru-RU" dirty="0" smtClean="0"/>
              <a:t>– знания основных формул темы, устанавливающих различные связи между величинами;</a:t>
            </a:r>
          </a:p>
          <a:p>
            <a:r>
              <a:rPr lang="ru-RU" dirty="0" smtClean="0"/>
              <a:t>На привале </a:t>
            </a:r>
            <a:r>
              <a:rPr lang="ru-RU" dirty="0" smtClean="0">
                <a:solidFill>
                  <a:srgbClr val="FF0000"/>
                </a:solidFill>
              </a:rPr>
              <a:t>“Умелые руки” </a:t>
            </a:r>
            <a:r>
              <a:rPr lang="ru-RU" dirty="0" smtClean="0"/>
              <a:t>– практические умения учащихся: составлять схемы и собирать простейшие электрические цепи, умения пользоваться измерительными приборами;</a:t>
            </a:r>
          </a:p>
          <a:p>
            <a:r>
              <a:rPr lang="ru-RU" dirty="0" smtClean="0"/>
              <a:t>На привале </a:t>
            </a:r>
            <a:r>
              <a:rPr lang="ru-RU" dirty="0" smtClean="0">
                <a:solidFill>
                  <a:srgbClr val="FF0000"/>
                </a:solidFill>
              </a:rPr>
              <a:t>“Эрудиты” </a:t>
            </a:r>
            <a:r>
              <a:rPr lang="ru-RU" dirty="0" smtClean="0"/>
              <a:t>– знания основных понятий темы, способность проявлять смекалку, быстроту мышления при отгадывании кроссворда;</a:t>
            </a:r>
          </a:p>
          <a:p>
            <a:r>
              <a:rPr lang="ru-RU" dirty="0" smtClean="0"/>
              <a:t>На привале </a:t>
            </a:r>
            <a:r>
              <a:rPr lang="ru-RU" dirty="0" smtClean="0">
                <a:solidFill>
                  <a:srgbClr val="FF0000"/>
                </a:solidFill>
              </a:rPr>
              <a:t>“Смекалистые” </a:t>
            </a:r>
            <a:r>
              <a:rPr lang="ru-RU" dirty="0" smtClean="0"/>
              <a:t>умение применять полученные знания в нестандартной ситуации.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 привал “ЗНАТОКИ”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команд на столах карточки: </a:t>
            </a:r>
          </a:p>
          <a:p>
            <a:r>
              <a:rPr lang="ru-RU" dirty="0" smtClean="0"/>
              <a:t>Привал проводится в форме аукциона знаний об основных особенностях каждой физической величины, характеризующей электрическую цепь.                                                      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Обобщенный план описания физической величины: </a:t>
            </a:r>
          </a:p>
          <a:p>
            <a:r>
              <a:rPr lang="ru-RU" i="1" dirty="0" smtClean="0"/>
              <a:t>1.Явление или свойство, которое характеризует величина.</a:t>
            </a:r>
          </a:p>
          <a:p>
            <a:r>
              <a:rPr lang="ru-RU" i="1" dirty="0" smtClean="0"/>
              <a:t>2.Определение.</a:t>
            </a:r>
          </a:p>
          <a:p>
            <a:r>
              <a:rPr lang="ru-RU" i="1" dirty="0" smtClean="0"/>
              <a:t>3.Формула для расчета величины, связь с другими величинами.</a:t>
            </a:r>
          </a:p>
          <a:p>
            <a:r>
              <a:rPr lang="ru-RU" i="1" dirty="0" smtClean="0"/>
              <a:t>4.Единица измерения, особенности.</a:t>
            </a:r>
          </a:p>
          <a:p>
            <a:r>
              <a:rPr lang="ru-RU" i="1" dirty="0" smtClean="0"/>
              <a:t>5.Способы измерения величины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2 привал “НАХОДЧИВЫЕ”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7467600" cy="6329394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Перед учащимися специально изготовленная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“Электрическая ромашка”, на лепестках которой  записаны  правые  части  основных формул  темы.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Физические  величины,  соответствующие 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данным  выражениям  необходимо  вписать так  в  кружочки,  помещенные  в  центр ромашки,  чтобы  кружок  и  лепесток образовали  формулу  для  её расчета.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3   привал  “УМЕЛЫЕ РУКИ”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Сборка электрической цепи и проведение измерений производится только после того, как команда предложит свою схему электрической цепи.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Каждая команда выполняет экспериментальное задание: “Определить силу тока и напряжение на участке цепи, состоящем из двух последовательно соединенных резисторов”.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Приборы для работы: источник питания, амперметр, вольтметр, резисторы (2 шт.), лампочка, ключ, соединительные провода. 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4 привал “ЭРУДИТЫ»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 fontScale="92500"/>
          </a:bodyPr>
          <a:lstStyle/>
          <a:p>
            <a:r>
              <a:rPr lang="ru-RU" sz="1400" b="1" dirty="0" smtClean="0">
                <a:solidFill>
                  <a:schemeClr val="accent3"/>
                </a:solidFill>
              </a:rPr>
              <a:t>Команда разгадывает кроссворд:</a:t>
            </a:r>
          </a:p>
          <a:p>
            <a:r>
              <a:rPr lang="ru-RU" sz="1400" b="1" dirty="0" smtClean="0">
                <a:solidFill>
                  <a:schemeClr val="accent3"/>
                </a:solidFill>
              </a:rPr>
              <a:t>В каждую клетку, включая пронумерованную, нужно поставить слова так, чтобы слова по горизонтали означали: 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1.Носитель электрического тока в металлах.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2.Единица количества электричества.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3.Прибор для измерения силы тока.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4.Гальванический источник тока.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5.Направленное движение заряженных частиц.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6.Свойство частиц атома.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7.Скалярная физическая величина, характеризующая работу электрического поля по перемещению заряда.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8.Устройство, служащее для превращения в электрическую энергию любой другой.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9.Прибор для измерения напряжения.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10.Устройство для регулирования силы тока в цепи.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11.Итальянский ученый, создатель первого гальванического элемента.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12.Свойство проводника препятствовать прохождению электрического тока.</a:t>
            </a:r>
          </a:p>
          <a:p>
            <a:r>
              <a:rPr lang="ru-RU" sz="1400" dirty="0" smtClean="0">
                <a:solidFill>
                  <a:srgbClr val="7030A0"/>
                </a:solidFill>
                <a:latin typeface="Arial Black" pitchFamily="34" charset="0"/>
              </a:rPr>
              <a:t>13.Немецкий ученый, установивший связь между величинами, характеризующими электрическую цепь.</a:t>
            </a:r>
          </a:p>
          <a:p>
            <a:r>
              <a:rPr lang="ru-RU" sz="1400" b="1" dirty="0" smtClean="0">
                <a:solidFill>
                  <a:schemeClr val="accent3"/>
                </a:solidFill>
              </a:rPr>
              <a:t>Если все слова отгаданы верно, то в выделенных клетках получится название изучаемого раздела физики.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5 привал «Смекалистые»</a:t>
            </a:r>
            <a:br>
              <a:rPr lang="ru-RU" i="1" dirty="0" smtClean="0">
                <a:solidFill>
                  <a:srgbClr val="0070C0"/>
                </a:solidFill>
              </a:rPr>
            </a:b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Отгадывают загадки, рассказывая  об устройстве, принципе работы  отгадки.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Любая цепь всегда мертва,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Arial Black" pitchFamily="34" charset="0"/>
              </a:rPr>
              <a:t>Если в ней нет меня.</a:t>
            </a:r>
          </a:p>
          <a:p>
            <a:endParaRPr lang="ru-RU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Контролером выступает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Он в любой цепи, друзья!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Напряженье измеряет </a:t>
            </a:r>
          </a:p>
          <a:p>
            <a:pPr>
              <a:buNone/>
            </a:pPr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На  участке он всегда.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0066"/>
                </a:solidFill>
                <a:latin typeface="Arial Black" pitchFamily="34" charset="0"/>
              </a:rPr>
              <a:t>В темноте найдет дорогу,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66"/>
                </a:solidFill>
                <a:latin typeface="Arial Black" pitchFamily="34" charset="0"/>
              </a:rPr>
              <a:t>Приведет меня к порогу.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66"/>
                </a:solidFill>
                <a:latin typeface="Arial Black" pitchFamily="34" charset="0"/>
              </a:rPr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549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Урок-конкурс в 8 классах по теме    « Сила тока, напряжение, сопротивление». </vt:lpstr>
      <vt:lpstr>Ход  работы</vt:lpstr>
      <vt:lpstr>1 привал “ЗНАТОКИ” </vt:lpstr>
      <vt:lpstr>2 привал “НАХОДЧИВЫЕ” </vt:lpstr>
      <vt:lpstr>3   привал  “УМЕЛЫЕ РУКИ” </vt:lpstr>
      <vt:lpstr>4 привал “ЭРУДИТЫ» </vt:lpstr>
      <vt:lpstr>5 привал «Смекалистые» 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Урок-конкурс в 8 классах по теме « Сила тока, напряжение, сопротивление». </dc:title>
  <dc:creator>Admin</dc:creator>
  <cp:lastModifiedBy>1</cp:lastModifiedBy>
  <cp:revision>6</cp:revision>
  <dcterms:created xsi:type="dcterms:W3CDTF">2009-02-13T11:03:11Z</dcterms:created>
  <dcterms:modified xsi:type="dcterms:W3CDTF">2016-02-10T17:50:02Z</dcterms:modified>
</cp:coreProperties>
</file>