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9" r:id="rId2"/>
    <p:sldId id="288" r:id="rId3"/>
    <p:sldId id="292" r:id="rId4"/>
    <p:sldId id="302" r:id="rId5"/>
    <p:sldId id="278" r:id="rId6"/>
    <p:sldId id="299" r:id="rId7"/>
    <p:sldId id="301" r:id="rId8"/>
    <p:sldId id="298" r:id="rId9"/>
    <p:sldId id="300" r:id="rId10"/>
    <p:sldId id="297" r:id="rId11"/>
    <p:sldId id="284" r:id="rId12"/>
    <p:sldId id="294" r:id="rId13"/>
    <p:sldId id="295" r:id="rId14"/>
    <p:sldId id="296" r:id="rId15"/>
    <p:sldId id="286" r:id="rId16"/>
    <p:sldId id="303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5313-2C12-4133-9B51-2D584F653A8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B26F-AAD1-42A8-B0F0-56FA1710F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B1FD-3A8A-4E8C-B468-5D9B7855884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521-3465-43D5-B4E5-9D887431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6256-FD69-414F-BBB1-04E97C5B21D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D882-CEB6-4663-9BA9-7B22519DB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A3DE-EBA1-4A50-8948-F23E0B76CBF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AA7C-0ED3-427C-89E1-2B4379F2E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6DD46-5A77-480B-BCDB-B683541206D8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AF15-58AC-4EBE-96C1-8236E3F40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C7A-CB1B-4EFC-A015-0E745A0D155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FC02-39C5-425E-B595-FC09D2403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8216-1E2A-41B2-AD22-F4EEB91329A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E641-EAE6-4025-A22F-DACD6D24D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263D-AE11-45E7-A11A-E118C9D05D7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72D9-1994-4BC5-842E-46C4917ED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53D2-0029-4341-B490-824A1092A32F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B357-BFA6-4F89-996F-22CAB4397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488A-1E59-462A-82B6-C9129F95B35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4B77-0873-4E59-B85A-B0CA72575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A2E6-9559-4DD0-8514-425E1AFBBAA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E4BF-CC8D-435C-B796-CB8457A98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30DC8D6-151C-4A85-AEA6-C76C4CB0ECAD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D26824F-C0D0-4E3A-96FE-A8AC93A18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3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lovari.299.ru/word.php?find_word" TargetMode="External"/><Relationship Id="rId3" Type="http://schemas.openxmlformats.org/officeDocument/2006/relationships/hyperlink" Target="https://vk.com/topic" TargetMode="External"/><Relationship Id="rId7" Type="http://schemas.openxmlformats.org/officeDocument/2006/relationships/hyperlink" Target="http://bytiye.ru/stikhi-priroda/tyutchev-o-prirode-1.html" TargetMode="External"/><Relationship Id="rId2" Type="http://schemas.openxmlformats.org/officeDocument/2006/relationships/hyperlink" Target="http://www.soroka-tm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i-xix-xx-vekov.ru/esenin51.html" TargetMode="External"/><Relationship Id="rId11" Type="http://schemas.openxmlformats.org/officeDocument/2006/relationships/hyperlink" Target="http://allforchildren.ru/poetry/teacher04.php" TargetMode="External"/><Relationship Id="rId5" Type="http://schemas.openxmlformats.org/officeDocument/2006/relationships/hyperlink" Target="http://rvb.ru/pushkin/01text/01versus/0423_36/1829/0505.htm" TargetMode="External"/><Relationship Id="rId10" Type="http://schemas.openxmlformats.org/officeDocument/2006/relationships/hyperlink" Target="http://www.stihi-rus.ru/1/Mayakovskiy/54.htm" TargetMode="External"/><Relationship Id="rId4" Type="http://schemas.openxmlformats.org/officeDocument/2006/relationships/hyperlink" Target="http://www.klassika.ru/read.html?proza/kuprin/lilacbsh.txt" TargetMode="External"/><Relationship Id="rId9" Type="http://schemas.openxmlformats.org/officeDocument/2006/relationships/hyperlink" Target="http://www.zanimatika.narod.ru/Narabotki6_4_1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3-tub-ru.yandex.net/i?id=8fb750df8a6afc1642f6033ff8780942-79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357298"/>
            <a:ext cx="6286544" cy="574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Пристрастие  к чему-нибудь.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Desktop\к уроку картинки\snimok_ekrana_2015-07-06_v_15.03.51_14361842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4857784" cy="397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071670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643702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928794" y="2143116"/>
            <a:ext cx="785818" cy="71438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607983" y="2178835"/>
            <a:ext cx="714380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42910" y="1071546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внезапная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3504" y="1142984"/>
            <a:ext cx="335758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яркая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348" y="4429132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удивительная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14942" y="4357694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поразительная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Desktop\к уроку картинки\gr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30"/>
            <a:ext cx="3929090" cy="1781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071670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643702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928794" y="2143116"/>
            <a:ext cx="785818" cy="71438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607983" y="2178835"/>
            <a:ext cx="714380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42910" y="1071546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жаркое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3504" y="1142984"/>
            <a:ext cx="335758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согревающее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348" y="4429132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сияющее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14942" y="4357694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освещающее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Desktop\к уроку картинки\41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30"/>
            <a:ext cx="392909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071670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643702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928794" y="2143116"/>
            <a:ext cx="785818" cy="71438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607983" y="2178835"/>
            <a:ext cx="714380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42910" y="1071546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безграничный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3504" y="1142984"/>
            <a:ext cx="335758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глубокий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348" y="4429132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14942" y="4357694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взволнованный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Desktop\к уроку картинки\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28868"/>
            <a:ext cx="3929090" cy="165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071670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643702" y="3643314"/>
            <a:ext cx="642942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928794" y="2143116"/>
            <a:ext cx="785818" cy="71438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607983" y="2178835"/>
            <a:ext cx="714380" cy="6429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42910" y="1071546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искрометный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3504" y="1142984"/>
            <a:ext cx="335758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обжигающий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348" y="4429132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завораживающий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14942" y="4357694"/>
            <a:ext cx="321471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притягивающий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Desktop\к уроку картинки\y50do79fuxw7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30"/>
            <a:ext cx="3929090" cy="165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Поэтическая минутка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1285852" y="2214554"/>
            <a:ext cx="7400948" cy="391160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Любовь, словно…….,  вспыхнула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разлилась во мне, как …………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Согревая сердце …………теплом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освещая жизнь ………………..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3" name="Picture 1" descr="D:\Desktop\к уроку картинк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50057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71462"/>
            <a:ext cx="8229600" cy="1123950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Любовь-созидание  - это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428596" y="1571612"/>
            <a:ext cx="278608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уважать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1802" y="2357430"/>
            <a:ext cx="278608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заботиться и ценить заботу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00760" y="2928934"/>
            <a:ext cx="278608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выслушать и понять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43240" y="3857628"/>
            <a:ext cx="278608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прощать обиды и доверять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4714884"/>
            <a:ext cx="285752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самое главное -просто любить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3296395" y="1735566"/>
            <a:ext cx="439862" cy="428628"/>
          </a:xfrm>
          <a:prstGeom prst="ben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5939602" y="2521382"/>
            <a:ext cx="439862" cy="428628"/>
          </a:xfrm>
          <a:prstGeom prst="ben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624741">
            <a:off x="5939979" y="3867672"/>
            <a:ext cx="405130" cy="428628"/>
          </a:xfrm>
          <a:prstGeom prst="ben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624741">
            <a:off x="3296774" y="4724928"/>
            <a:ext cx="405130" cy="428628"/>
          </a:xfrm>
          <a:prstGeom prst="ben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3" name="Picture 1" descr="D:\Desktop\к уроку картинк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50057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Синквейн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Искренняя, настоящая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Созидает, одухотворяет, вдохновляет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Украшает нашу жизнь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Приносит нам много радости и счастья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сочинение-рассуждение «Что такое любовь?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86058"/>
            <a:ext cx="4630923" cy="32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u="sng" smtClean="0">
              <a:hlinkClick r:id="rId2"/>
            </a:endParaRPr>
          </a:p>
          <a:p>
            <a:r>
              <a:rPr lang="ru-RU" sz="1800" u="sng" smtClean="0">
                <a:hlinkClick r:id="rId2"/>
              </a:rPr>
              <a:t>http</a:t>
            </a:r>
            <a:r>
              <a:rPr lang="ru-RU" sz="1800" u="sng" dirty="0" smtClean="0">
                <a:hlinkClick r:id="rId2"/>
              </a:rPr>
              <a:t>://www.soroka-tm.com.ua/</a:t>
            </a:r>
            <a:endParaRPr lang="ru-RU" sz="1800" dirty="0" smtClean="0"/>
          </a:p>
          <a:p>
            <a:r>
              <a:rPr lang="ru-RU" sz="1800" u="sng" dirty="0" smtClean="0">
                <a:hlinkClick r:id="rId3"/>
              </a:rPr>
              <a:t>https://vk.com/topic</a:t>
            </a:r>
            <a:endParaRPr lang="ru-RU" sz="1800" dirty="0" smtClean="0"/>
          </a:p>
          <a:p>
            <a:r>
              <a:rPr lang="ru-RU" sz="1800" u="sng" dirty="0" smtClean="0">
                <a:hlinkClick r:id="rId4"/>
              </a:rPr>
              <a:t>http://www.klassika.ru/read.html?proza/kuprin/lilacbsh.txt</a:t>
            </a:r>
            <a:endParaRPr lang="ru-RU" sz="1800" dirty="0" smtClean="0"/>
          </a:p>
          <a:p>
            <a:r>
              <a:rPr lang="ru-RU" sz="1800" u="sng" dirty="0" smtClean="0">
                <a:hlinkClick r:id="rId5"/>
              </a:rPr>
              <a:t>http://rvb.ru/pushkin/01text/01versus/0423_36/1829/0505.htm</a:t>
            </a:r>
            <a:endParaRPr lang="ru-RU" sz="1800" dirty="0" smtClean="0"/>
          </a:p>
          <a:p>
            <a:r>
              <a:rPr lang="ru-RU" sz="1800" u="sng" dirty="0" smtClean="0">
                <a:hlinkClick r:id="rId6"/>
              </a:rPr>
              <a:t>http://www.stihi-xix-xx-vekov.ru/esenin51.html</a:t>
            </a:r>
            <a:endParaRPr lang="ru-RU" sz="1800" dirty="0" smtClean="0"/>
          </a:p>
          <a:p>
            <a:r>
              <a:rPr lang="ru-RU" sz="1800" u="sng" dirty="0" smtClean="0">
                <a:hlinkClick r:id="rId7"/>
              </a:rPr>
              <a:t>http://bytiye.ru/stikhi-priroda/tyutchev-o-prirode-1.html</a:t>
            </a:r>
            <a:endParaRPr lang="ru-RU" sz="1800" dirty="0" smtClean="0"/>
          </a:p>
          <a:p>
            <a:r>
              <a:rPr lang="ru-RU" sz="1800" u="sng" dirty="0" smtClean="0">
                <a:hlinkClick r:id="rId8"/>
              </a:rPr>
              <a:t>http://slovari.299.ru/word.php?find_word</a:t>
            </a:r>
            <a:endParaRPr lang="ru-RU" sz="1800" dirty="0" smtClean="0"/>
          </a:p>
          <a:p>
            <a:r>
              <a:rPr lang="ru-RU" sz="1800" u="sng" dirty="0" smtClean="0">
                <a:hlinkClick r:id="rId9"/>
              </a:rPr>
              <a:t>http://www.zanimatika.narod.ru/Narabotki6_4_1.htm</a:t>
            </a:r>
            <a:endParaRPr lang="ru-RU" sz="1800" dirty="0" smtClean="0"/>
          </a:p>
          <a:p>
            <a:r>
              <a:rPr lang="ru-RU" sz="1800" u="sng" dirty="0" smtClean="0">
                <a:hlinkClick r:id="rId10"/>
              </a:rPr>
              <a:t>http://www.stihi-rus.ru/1/Mayakovskiy/54.htm</a:t>
            </a:r>
            <a:endParaRPr lang="ru-RU" sz="1800" dirty="0" smtClean="0"/>
          </a:p>
          <a:p>
            <a:r>
              <a:rPr lang="ru-RU" sz="1800" u="sng" dirty="0" smtClean="0">
                <a:hlinkClick r:id="rId11"/>
              </a:rPr>
              <a:t>http://allforchildren.ru/poetry/teacher04.php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85752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любовь – созидание или разрушение?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28596" y="4572008"/>
            <a:ext cx="8143932" cy="1882757"/>
          </a:xfrm>
        </p:spPr>
        <p:txBody>
          <a:bodyPr/>
          <a:lstStyle/>
          <a:p>
            <a:pPr indent="17463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Антропова Зинаида Ильинична – учитель русского языка и литературы в МОУ «Куприяновская основная общеобразовательная школа»</a:t>
            </a:r>
          </a:p>
          <a:p>
            <a:pPr marL="0" indent="0" algn="ctr">
              <a:buFont typeface="Arial" charset="0"/>
              <a:buNone/>
            </a:pPr>
            <a:endParaRPr lang="ru-RU" sz="3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71596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Объект 5"/>
          <p:cNvSpPr>
            <a:spLocks noGrp="1"/>
          </p:cNvSpPr>
          <p:nvPr>
            <p:ph sz="quarter" idx="13"/>
          </p:nvPr>
        </p:nvSpPr>
        <p:spPr>
          <a:xfrm>
            <a:off x="4214810" y="1857365"/>
            <a:ext cx="4492627" cy="392909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 не должна быть безотчетной, она должна быть мудрой.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Д.С.Лихачев.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71612"/>
            <a:ext cx="3643338" cy="45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16447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Созидать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Разрушать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Увлечение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Привязанность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Уничтожать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Губить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6" descr="depositphotos_33381611-Smiling-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4143380"/>
            <a:ext cx="1934383" cy="19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- это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286520"/>
            <a:ext cx="3328982" cy="3571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С.Пушкин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Объект 6"/>
          <p:cNvSpPr>
            <a:spLocks noGrp="1"/>
          </p:cNvSpPr>
          <p:nvPr>
            <p:ph sz="quarter" idx="13"/>
          </p:nvPr>
        </p:nvSpPr>
        <p:spPr>
          <a:xfrm>
            <a:off x="457200" y="1357298"/>
            <a:ext cx="8258204" cy="928694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  Глубокое эмоциональное влечение, сильное сердечное чувство.</a:t>
            </a:r>
          </a:p>
          <a:p>
            <a:pPr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D:\Desktop\к уроку картинки\loveis_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4672013" y="2653903"/>
            <a:ext cx="4041775" cy="3031331"/>
          </a:xfrm>
          <a:prstGeom prst="rect">
            <a:avLst/>
          </a:prstGeom>
          <a:noFill/>
        </p:spPr>
      </p:pic>
      <p:pic>
        <p:nvPicPr>
          <p:cNvPr id="12290" name="Picture 2" descr="http://www.abc-people.com/data/pushkin/phot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263771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6072206"/>
            <a:ext cx="3543296" cy="5715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А. Есенин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Объект 6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8186766" cy="142876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Чувство глубокого расположения, самоотверженной и искренней привязанности </a:t>
            </a:r>
          </a:p>
        </p:txBody>
      </p:sp>
      <p:pic>
        <p:nvPicPr>
          <p:cNvPr id="32770" name="Picture 2" descr="D:\Desktop\к уроку картинки\s3img_196142896_219_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4143372" y="2428868"/>
            <a:ext cx="4572033" cy="2857520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xMTEhUTExMVFhUXGSAaGRgYGRoaHhcbGxkaFyAYGB0YHSggGholHhcYITEhJSkrLi4uGB8zODMtNygtLisBCgoKDg0OGxAQGi0eICItLS0tLS0rLS0tLS0tLS0tLS0tLS0tLS0tLS0tLS0tLS0tLS0tLS0tLS0tLS0tLS0tLf/AABEIAP4AxgMBIgACEQEDEQH/xAAcAAACAgMBAQAAAAAAAAAAAAAEBQMGAAIHAQj/xAA9EAABAgQEBAQEBAUEAgMBAAABAhEAAyExBAUSQSJRYXEGE4GRMqGx8CNCwdEHFFLh8RVicpIzgkNTsiT/xAAaAQADAQEBAQAAAAAAAAAAAAABAgMEAAUG/8QALBEAAgICAgECBAUFAAAAAAAAAAECEQMhEjFBBCITUWGhMkJxgdEUI1LB4f/aAAwDAQACEQMRAD8A5QpLLTqoOfvcPD7CY6UJUxCviCVaXdSVKZnA/K/TkIryJSi7DV32iMLNt/aMkoKSoA6ybL5i0ebLUkGWRRTO9SGTcpLAdy0XDKPFS5BebKKhpNULIZRLaQxOkDVZdiI55InlJBSSDzBY/KLHlWHOJVNJUEKUQkhLpSsqrpKtWmpS7KuQTeI58UZ/j6HjJ+B7LxoxC1LAbUK1usXPR6dKx7iFy0kOoJcbncbjpSK/l2KGHmCboOniQUzCCoi7FDOkh08W5BaJ8Ll3nJ1S5ipqw6wgMSEp+JSyojSeSQ5NTBvitdCtNhs2alSVMSpVSQl2FjwtelX6GE2VYZZlTJwNCsB9aX3ZwXJB5tvEWdYUSxrQsFKmKAlT6SQCUmgLjVuBDHBTZaZMpBZRAdQZlpqzhW4Ziz7RKXti3Hywr6hGVZxMlqSCygOEpmDhCanSoWar8w3KkWUIUZrJUACUnTJSGYh3GpgSHIvQvaKxhpdOB3PPtSj3p/aLRlHklWhQMpQdkqLJSS6VaH6V33MZMiTekUj0H4MBMwzJa3TY6mDuL8V77g2hlNxC1PpXRAd+EEBRCWGgB9vnAstKJalaUgf9SGuaszHo0HZdPSZhUpCChZcpYCx/Kwp/mNeLFGIjdjqRg0zMKFqUkE2dmUUuxL2JL/KAZnlykhWohbjUkgMbvpYF0k27QBicb8SEOlJL6Xoa/EWAqzV6RFh+JXMntz25RdRjHpUByHM8iYfOSNCpiGo40gEBIfcejWpEPlfCPzMzsGL0Ondxz6G0EY1MsEJ0pQopYKvRjerPt7R7XSkk1SKEuH1M6R1ptzjz5O7fz2XSJEraWAxUElSRxJqkUBoKi0e4WYxYqUtTHlu9y2zdGbfeKaseYk6gQNrNff5fXeJpa2SWLlyo1Dcqki9t9haOjiqF+QXskMxRWUgVZ6OCrm/q8H4SYQGcU+97GEf8xqIU1XrBsia/JusbIQ4JJEW7djn+ao/O9d49E9wxpAi0lrx75tbRZSsDDZZI6HrE6EK50hbMmmj9ng4Yhh06w3JLbORripRJdgNnYmPYgxU16O7dWjIlJ4m7sbZ8nSlkVEE48ylS06UETH4lO4ILMw7gn1jMHOCAXYvQCm1eLoehjedPRqCtAbkCWZ7bV9d4f8wgFOwK0XB2qxY6vhI7xIVlDoU4O4qCCOfPnBGLStYEwMUigYklAuAx2o8e4HLkzQSJ0tKqumYSC9wUkAu9X5dqw3NVbDRJ/NakhC5mtLOCXJlElyA97Mdq0guRiJS0y0pkr8xJFlFlJ3A/pJqXYgVhfhJqZS3WCqhCFJJDGo1f7hf7pEcmf5awqUVJYM4NQ40lj1BI9YSUbDdFqk4DDLxcvDTiES06pi1+ZVT0QhTgBCnLkClXesD4vKSlRZwkrAG+lJPW7RBlWdhMyZMnS0zVTNAST/8AH5bgEO70cMQXh3lU9WMVMCyt5bqTZhL5AUchgKRmyuUd+EhtM8xWVeUEq81BSosQAUsR+VyXaxf/AHRKmRMWdUsutKdRYCjNxl+4q9fWGUzAKVLCJilLloLgkgFkkhn6BZv1gnA4pMk6QhC+EIZYCnDCg6CjERnxwc5d/YD0Zk2OTMTUp1EOxA236Pd4bGYG1cjcVvCSTl3EpW5VqFA6djyff3hlKOmiuIHp7v0jZBy8om0EYhIPE5cCMw6bEkM9Q23OxpEWIk7pO1hv9/tHkhzvTo0W7QF2NMdiyvhTqYcgC/oRTe14mw6hMXLQNVPiV2/M22zvC6Ql1snc+vq1IkmoUFF6E03t+sS+GqpFOTvYZNQjzFJBcliFUAB7JDF6QcmXo0EzHQq4UHQejbV32aE8thRnav8AZoL/AJ9ISwSBXkPcUcEd4DjLVHcvJKlLBSgySCxDdRYvt6x6FkVFD6H/ADGs3FAi7uzvctzfePfNSRYvyikb8gGOGxRatY38zenaAMOtqGx+VYlRM2aHSAHJmEjeJkz/AL5wJLllnSzbhw/r06xrMSRsa2p9vA09M6hgtWsbhuRaMhemYpIdTgGzgxkSlhxt20g2zgmXSkKl6dOoAOok/C1Hpye1Lwly/ErSsKlqIUHYhgagg/J4e+JZYMsTAqqkpqkBiCKJdJte4FoCw0pCpCEsUrS7KAUyypT6FEChqPcQYS9vJ+QyRtIxE7iUEFlOVaRRQJqWs78hypSNJUiWx8pc1K2sWIVQuAU1Hr1g/KsVOm6pWtKSWbVwkNwuCBQ2HOkSqytYchDIAAWOtvNS4FP9w6wnOm09HUKpWESEqUApcsMlT6XClJclABoKX61hStJSrS1TYdP1i9Z14WmSpKVJGlMtJMxRD6jcKIT/ALWDtsKnanolaipRD6R84pDIpbBJUz2XiCk0JHT77wzwWYrkhXD8Qq9DcEEHuNoE89OhLp4g4fpz+cFJmJBSVKcbCnCXPMdbbwk2n2gXQ/w+OnTkOsVASxb4gAw9QAP3gnBrSh1TAKbH3duQhYjMkS5QKwKUASPi3cNAicUZp1KNDtyHUxbH+E5KxxiPEiiSmQm35lftEmEm4iY589SWd2f9ICwuASTR2obVJHa0WvFYIScKVhXxMC4sDQvzveJ5MyjpFoYivY7N1/BrUwNXuWix5JmAEtyARzH0LiOe5tiwwtxVpvX60grB52SlKSKCgBrv1ibbkh0kjqWAXLWoEIlvsRqHuRR4dTsGZgA3++kc6yXNwGSpekPtz9A3yjomX5rKYDzE6m5mg5mjRLk4PYXGxDiZc2UriSSl31NboWj1Q1denSLeJGsBTuNrEGEecYRKWKSKliLOO14048qZnnCgDDL5/O4glJFxtAaF1oBE3mHU/wDeLUTTCZK253+/rBGtx91hfLmVLCkGSp4TUCvr8q3gS0MgmWS1r0e5G9HpEk+YEMUmod7mnOhZ/to18xRNFqNfzKBFrlh0iCZNSCUgKPNiw9KMYyZJxf49FKa6J/xCdZWSCKJSfLAqWJrqJ+Q+mQPMUGF+xUBz9IyMzjG+/sG2cAx+Za8PJkhDaSSTuoszejwTNRiAJaNQoGSl2IDWNXboaQqwEwKIBa+/7w5Qg+YEytYBuXa1L8qx6E6jpL5sm2bzkT5KviBXpCiCl6EOCDV+fyhjj8dOmIQoHWVUPH8LJKiGtpYP0YClIGxuHmSNKglIWD8QOrS7BiSb9w1YzDS5esfzBJCuLShJBPNiwBTSwcBukQ9sql2FfIFwuaUKFVS4IBUQUj4mchm+tt4hyzHhCVajVRdJbfrUU6QxzGdhVImCUkIV5Z0qQVAFvyqSsfEqpo21YXzcs0SZU10kLAsXYtVwNwRvF0049UBogxE+ZMGhKRpBKqAcmJepY8ojnJmpSy5bJckqcvSjBqPBmWhiySdT86U+YFx1hdmWLWpWklwCTTmzDv6wYbdUCgaSagqOzJSa6e/WLRgVoShILE37d/2ioyZZfUbvWHeHXQAXNzDzRVaOo+AMKCTM2ehJIc9BvB3jjChctQ1SxSgND6Nf2gPwXRKZY5XJqNyQI88dyXSdMvUoD/yEilPrHmzdyNKWjkWMnkcJFie/Y+sb4KYXp8/1horLypJUoCtTu4e4gXFJShXAqpo+z8o1KaapE2iwYRSpZGlnJpwg160jofhrHmeNM6UArZSA4I5FwwPSOf5BKmKLISVrH/kkq4VgN8aN9wHEXTDz5ctCFS1hKxewE1NRpVRgsGhNDSsZcr3RSKLtgJqZaijzErBPwkp1J9Bf0gfxFhNSVaQNTUtX3io+ITrVLmIUZOoOHoCzeiT9YsGEm0R5y2YJJL0UWA1Ej26wkZtIEoeSs4DElhqvUF2Bv9bQ0lTbbvaIfEGHVLn60VlTNywr/tF2vWMlTAzsP7x6eOVxRimqYbJlm5pG+isQGcCL9olw0srPxAPzLdP1h26FQQjFrAZIAc3Zj2jVcxwKB+blzE6sApqKST0Po7mAyUCmsqJv5adQF6FTgPTaM0pYlvVlUmC4hBmqoAUj8xsTSgj2JZ+M0AfhL3ZtItT+lvaMjG8lsajiWTYAkKJSpjRJADvY3oQxgjLvOAUpKqJIcFgau1FUFne0FYCYsSxoBIQlmHza4I+cK8xnzioKqwoOYHJ7tG+5SbTRItUjP1LWn+ZlkAgKZKWBSDcir0VXuLQ3zDDIRK1gpA1EBMyWdVupag5B2PvTMqxOJdJrpVZTEPRja9DB2e5nMSop8wzEzOI1sRWj8tW3Mxlli/ue0dPQkzOQKkMKV++UT4Ob+EoaQQwdTtvYknrt0hbi8Q6SQ7xJLWaDTYe9d6xsatCBMyeTUCgDc3G1gLdYX4slS1E3LdNhD6XJGkrSkgAVZ6PSnMA0rCjGpGt3NQCx5HrBxP3M6PZAiUzQThyUlxEYj2KtFS3+FcZxHiZVA5Ja9bRd8PLlTUkKV5lbB+I8iQPhEcjwM8A8o6v4KmhSSQTbnT2jB6jHTstCRX82yryy6SCQniYvpq2mKuscQVpDO/wglnuRvtSOhYWUg+fLUrSVLcK5K69NvWDMvyGSkklICt/u0KpUjmJMlw6pmJTik8ASKAGjWOl66S54SYazMRKxE4yXAWpiDyq52iw4LKCv/wActLcySkd6B4Mw/gwleubMDj4dCWb/ALPCLBknuguaQHgMHMdSVhC0pPAkpYkdWP6RXsaieuepclSJc1I+AhSk6ATt7R0nDZciUFKd1Nc/pFWxCkfzAWkjWlBAT/UCOIk92aDkxPHVgjKxJiM9xE+X5ctMqZRlKQkgBXQkvSotGsrFUAJrvR9onxGbSpeKSRL0Tl8E4NRbVTMp+YMz9YIxwQJpKQGNtxWv6xb0700Qygk2eB1PbaNUzvYxtiZKQCoP+gLwEHjYtk0hotlJCVVALgGz82jbz+HSG1O4Jo3QMKUDW3MQSy4cRgLGJZMUZrYydB0+XoAAKWYEBLsCX1C/Nvt4yA9UZGZehhW2xuZy3FTDKSkS1rSrTbiKWbZ6CNsvnImtqPEKqdhw0/WN5yJZkoK5ijw/CBY/ESpT1Z20wkmyAFnS/wAIPDs9ne28UT5KvJPiWDMZktwlEwgFQpLNQOjUb16Qs/0SbrIUshQqlRqGNia0vEEvMlDWpiiYBQppZxUEGsa4fMJxcla9KmKiKmlA5/pBNo6MJpe1nUEZ9g5kmXpUEnUoAqALE1ID7lnj2dlxSNZD0c7NcXJrtWNMxzSZOMhCjqaYCGZLl27C+8WvE5IQBqXqcuK0Tcgde59hCyyOEFz72cysSMQuWy0pOgVJqBWnF+9duULsy1FSZhBGsOOQrYPsxHuYcZmtQ/BSoMTUO40g7uOdIBxOGVMSyQCtFSBuA7tt6CLYZ9WcgFBj1RiKWqJZV40Mog7K8GVrSOZjsuQ4Xy5aUpp2jm+Q5XNotKCRtHSMmxpAGpJBEZp+5miC0SYvw+Fq1hSkk3Zq9xDPLMml0KtSjzUSYMl4oGC5MxIEcoIb9hvhmAjaculIq+L8VYaSSJs1KekQ4fxuibSTLWpPPQpvdmi/xopUT+BK7LEpT0PaObeIsGvD4tMwaih3FxTlqjoGGxwWHKSk9Q31hd4tw/mYYtcEVvSx+UTyRU42ck06ZScRhVz8cmaaDyyumzMGPq3vBHmFLAsKV6Pz9GhlhMMtbeWCAA1dwKsT7fYhbnw/GNn0pdqOdIiOCNK2SyE8iaGrUH1/xGYkhgQl2pTk7O24F2hZh1EfQxNiyyTWvK5A5tvDZeaTcScSSXiGJCgQ3IX3oN4lRMCg5SUmE8hShxaSKXLh60ajMWPdoZBaiSCmg3+947HLXdnMIaMjRMw8o9i1nHMcXglyEuppiNPEA3A4apFX7wsw+HC1fghQHJSuLm5YMNqdIY4PLVgqQtSSVMt1g6QznSW9f7RYBlsmXLmTdcuWVgNrUdIP/qST6HeMM86hq7bHjGysZnhimWH4iWG7h+5qX2AgaSsIDA6kEsaFJ6pJZ7deUWHPsQHlhAEw60aubpaaAW56TXdor5RxKLVWSSk0YmoqDesVwzbh7hXGgqelIm4UJA01XtUWqWH9O8WaVmwIIUkhSSGTcqJLAIahJJ+cVLBy0y56QFhJ06tRZq0b2hxgZSVK81QKgf8AxosW/r7n3AiWeEXV9L+QVo3xgWlSlTpaTqLqIJBTVgA+woAfXeB89w2iQVoZi3EmlFH6UaJM4C1MCy3LOAaAAEAE1u4q5iHGSlTJOgAuXYPuC9RzcPDYmuUXYCsS42ExiCIjQY3Sh7B49KRRFjy7MZ6kUmoQBuqntHisRjqqStSkpuUW7mE2X4ILXoXMMsbFnD8jyjo/hbwnJlnWtfmJLEoD6VqALE772eM9RTNG60K8k8czUqSmYHFn3eOsS5S1SgoGpEcVzPAIlYoA0RrdqUGp2HRo77l7GUkizUjuKb0MpNHOMZI0zkjyvMmKJ06q/wDVL/sIIwufY5EwyThlJmAhgdISQSQSCElIalCd4v0/A6mUltQs4iOTggValJS+5rWAoKIXJy8izIs7mzVFE6SUkU1CxNaGreoJHaH2KDyylncNBKZaQlgAIiWoMYolWmxG76QlyuatKzJWnSB8J5in94qXiWY2JmN0HskCOjCUDxG+3SOV5hImqmTV6CRrL9iaUu3WA6gtshlfLoyTOFlRPLxjlL7dSKcqbehhaAeRjDQVB9j+kJlhGUXZKOgiXmSypbEVLb2FyBBiJ5SGUoE7FwOregitYaalK1USA9iC4F7G0M8HOSQ5ZnYsL8qfd4xYFDEtDN2NtR7RkBf6iDYE9hHkaXnx/MFHPMBmpKlEqL7cL6qWI59Yydj/ADgxAAdwnZ7U5UalqQzVlIB0KHCTtTUx7xJJyj8VwQlg4ewcmoFjaJ8sd3RyAZktHnSpjqdS2U55JIvDWckKATRiX00Yi7q5n2hHmSCJqUKIF1DSQx4SAzcy1IeyMOEhSpp0BEskpAckCpetz+sLkh+F2cV5UiXMxcwJLSwBTmaHSHFtQNOkO04cLfUNBpUU9QReIfB+XFUpeJUG1row2BqzWqSPSLNgsrMwghmSpiOje2oH0MT9RkqagvAasGkS5BATV7ObPzNKbwrxuHOtSkFWsUCmZ6flra9Yt07w+kqJZujfsBE3+iDSEkDht67QsYJPkhTkWc4Ey1gmyw/Ku496+sa5ZMCZiSQ4eojrGO8KS5qChQYGxF0nYjrHO/EfhqZgSjWsLSt9KgCmqWoXetXvzj0sWVTjxb2PFnQMBl+GnJCxLQe4tDqQQgMlIA6COc+Ds60nST84uy8wSxLsGibVOjZFpo554jn68Xp31gfMR33Jj+EkchHzZjcaVTlTBfXqB7GkdY8KfxElrAQsETLaRV+0V6oCppo6UF6bxPJAMIsuzGfNWUKwxRLaiysE+wFPeGMpZSWguVC8bCp45Qvmkh4MVOgXFqDExGTt6KR0hHmfiZkeWlKgSdJU7BPU7jvaEikITLcN/wBgQkBixAPQF/lDKfl6FOFJpM9NVeYrt84NwuUS0lxLSCa+vMA0H9o831EpTlxmZW2mypDMpJIckU2DWD7b9aVhrluEkztehSuAsoKGk87GrRNj8lws1ymi3YhAJqacQAJTY8TDc1gH/U14RQk+SALkkuqY24qOld69Y7HOUNXoVqwpfhWUSp3ZgTuTf1NoUTcGUzEIkyU6lVYkpVUPo/52sS24FYPyzOEKU+JWCkl0lSSBdTOBwhgamwdq3hVKRIOIXxmXKV8ITwlFXDaVN+UCta2F4d5W+gUBTcMtMxQnIAUas45AGtdRFjyjIa4SeSVArlEBtLS5Z0pZhWYoEBTOEilHjyJuW9hoGzTB6gNqFn57GF+KSmWFLXQJp30/lDM5OqnN+8GZngsZOSAfLDEWfrz2hVj/AAtjJukqWgt8IegPtDY2nXJoApmqbEomLYTEoUtCEnVV0aJamd1FJII2HWNvGWIX5AIvPUAB/t+LS21WpW8FYXw/i1YpTlJXIQk1sNeugADPwufSF+Z+ZNzHDyFJH4awndiRxqJLVs3oY2qSc1XhWDwdCyPLxLkS5YAASkBiKvuT1esMpGH0ggNHsnzBdA6VP19InClf0fP5R5EvUNytnWeJH399xGz94kQlRLFI94kSjpA/qA8voRIMVP8AilhNeC1CplTAr0IKT/8Ar5RcSmlveI8ZhBNlKlKbSpLGg3DPD4vVqE1IFnzvh5pSXBaHqMcoyyHNQ0LMzy5WHnLkrugt3Gx9YIwMslJKdgY+glUkpIrBmmEy0rUztHW/CuRy8PKQQgaj+Zqn1jj+C80rASWUS1946XkErNtIljyinYrUH9xCTZfGjqspZAEQT5wdnrCTCZfigPxMUkHdMtOpu5X+0eT8jCJonpnTSsBikq4T/wCoDCBKTaGjGmOpsykCTsQdJ7RCrE8MeZYPNmVH4cviWdqVCf1iMY3IfJKohGaoohH9KR+8DSsRMcJKgEbkAhVORH6xPPVrUpRuTT77Rr5YaHy4o5NMxhcoADhAa9Dcnd9zC3PcCueEpEzSkE6gCHI6FiXFeV4UZzmEzCqlLSeCYsS18k6nY+8NpeP0IqDMAHqf+RP1jzcnpskNx2c0Uablc1J0ruTUA6mcgkMh+LiFOSr7QflWDlygTiW0rToSlK+Mh76ehBSDzYneGeKkomJJCygL+BLAaW2XpCiU8SrMasxNq0qZLK0Jn6dI0jUApyAmvGWcpJSCkJqXiSba+QONFmxMokJmyMQhJPD+OkUSn8oCgBuG4djWpjIBw2Wpnr/AkpUEpYTZpWAQ/wAJASAFh7VYC52yBcfLGo1kzGIoQOh/s0FJnKd629+tBT+8CYeQv8qdRdnKQALVD7ekETyZZJ0gJ3aj6Rqsk2obwLt0WWHQrw+beWcbPUCQJgSAPzFEtKAkd1nT6xXciln/AFZIXVUqUVLNT+IvjWr/ALziGgvwukYhMtWo+RKPmzT/APZPWozNLMxEt3c7tyiPwHME3FYzEqBOpWlKmejksAL0CKdI9J1CM19K/wBIksdtHRZKzVgqtXAPva8bqnKay+zdhAkxak7pPR2I/S0AY3NFpIAKa9Hc9/UR5icH4+//AApLEl5LBL1kAgKaz8P7xusr2A6upFbf7or2BzMrUXXLrSzN6VeHGGxYb4EKbsCe37QJyivH3OWO+hhJTMUHZI5hSxT2iReAWR+Qf+1IE89wFCUG5GnyH1idE0HiZIHrEnkj/j9w/BKt488EDFSvNlrliegUq3mAV0HryP7xxxKlSyUKBSQWINCDH0UcQlrBuxH+Y53/ABQyiSuUMRKATNQQFgfmSWv1B+Tx6fovW21ikqXgnPFxVo57hcJNKwZd4u+VYTMiABPCR1CXHyiq+Hs2TKUy46Jl+dSSAdafcR6GXlfQ2Jqux3keXz0B504rPOHM4kCFeHzmU3xp9xDLDYeZiQ6DpR/WRQ/8B+bvaEjFsrPIkBS5a5szy5dTvySOZh7i5SZEpMhBLqqo7nmT3+kNMvwEuQjSgf8AJRuo8yYq+MxnmTVLD8h2FItwWOP1MssnOX0NkvziQTCYgUXEeKWADCWcVD+Kc4jBhILPNQ3/AGBhpluKSiWlLvQC7vSKZ/FHHFapEhAUSqY7c+XzMXfIMt8pCVLbXpDcgW+rQrvVBQZhsI5dQCekGYzKJM1IC0u1QQ4INC49h7QDMxqiopSHO6iWA7c4hOMJWUglRauwHtC+2qaDTCsRLmSkoTh1IUwYiYSaAADe9PnGR5JmXLOekZEP6XC/AbYlTjAkAJWlt3cnvQmnSF/iHOVDDTlBSRwFm6pKQ1Q16U3EIfJWBWTpPL4gfZ6wpzjEPJWkj4lJHbiD/IRmxem/uL9S0srSGGDxXkZNqSEudSQoK4gpalCzbAfKCvCknyMNLdelSnWR8N7XvwgRUsxxRXKwuHqEsFHYcRYH0BNYsuIngAajwsw4XDCn6RozwqNf5Sb/AIIqX2Q6/niq6wQ3e/cn6xorFiiRqa3T1hTLmKcAAMdwa+0e+cAQ5IPJmeMfwti8mx5KQwdwBz+y53g2Rmy0FlKp3A6XI7QinrUljVjXY/4pEcqZUs45u59nifw01fY110W858FAgEpIuO3J7e5vG0vOi2oJVU7lX36xUTOL1vcFO0GYOYSGWpkblxTq/IQssUa0h/iMfTc8UokaT0FPk9oo/ifxTLdUlDqWoss7Ja46naE/inxfqJlYYkJsqYLq6J5J63imeZ+8ep6P0FVOf7L+SM8reiyz8EJhdO/zifE5VKl4mXh/5pnUEzFFDCUS1y9fiiXwB+PPRLVQDiJ5AAn9IquNxGuYtWylE+5Jj1qIJn1H4Z8DYTCJDSxMmD/5Jg1H0Bon0i0pAFBHPP4N+Kzi8J5MwvOw7JJN1yzRKu9NJ7dY6CYKQtsVeJ8d5crSPiXQdBufvnFZkjaI87zPzcQR+WWdI96n5RKhXSMeWVy/Q0QVRJiqF+a48S0Ek/ZiefMDXjnHjHOgXQ/fv0+94RJt0h+g/wAL4U4vHGev4JILU/Mqjeg+sdKKKRVfAeGEnBJUTVfGe6q/SGq89lijvDNoAjzzMhLmiShta6nseXtBOBQwYWVUnnFVmT04jHTJ6H0ISEOzcW59BFswqQEurhFz0H+GiUlTGTG+AFN/R4yIsrWVhw4Fw8ZDroByT/U2DKJCuew6h6WhfnWahaAgTNbKe3Sle5tGqiFAPXoTvHisGgh6jp/f3hYRhF2wTkwbKZmqcFKLaUsH6BhtFuTiUEVJ4nBBNIrOEkygqoJA7c94LmzJJIHGaVLCj9OUDNH4kvJ0NIsKNBDuRzAVccwBUQyweASoJU9bXJdqAelXir4fSw0lRY2e/f0eGaM4SlQKQQ1gahIJJIYFnJN7xhy45flZVRT2x5icuRpBlrck86Cz1e1WgLEYbSynDeh2sxtTeFascgl9ZF6Vb2jdJ111EMC1h13LH92iUcUl2wPjWgjEq01JIGw5/bGKR4hzlUxRQhR8r2KupbbpDTxLjPLl+WCrWu7n8v6vb3inqMer6PAq5v8AYhN+DwmPIyMj0CY78JZunCz/ADFhRSUKSQln4kkA12rCZKXjWCMEglQaveOOLP4Nz9eAnysSA6X0zEvdBYKDb7EdUx9I43OJf8t/MIUFIUgKQoWIUKER8sKJMpTsWq9zsfQfvFo8FZ5iJkkYMqeQhWoAhyH/ACA/07t1MI5VFsPG2X2SriSS7qBPqNvnDuWOGlYRjhQSfy8QelB/Z4ay5/4KTRyNowI0MTeIcZoQY5p5Cp+IRLY8SvkKmLbnczzpgQm9u3M/L5wP4dy0fzkxVxKZIPVnLN3MUg+KbFatl3xA0ykpJZIFTyApCHxDiESZR0p4lMlPOsTePZrYOb1SB8wYpEvNlTJCCpZJRT1G/wAhAjC9hbrRZMA0pOgAUZyb6zsX96Qfg8WqfM4QSgG+yjzNbcoqUvEGfMKUbmp5UanW4i/5BISlKQlNG9RtWBKNHJjzKsIG4lVG0ZBmBls7n2rGQ6WgNnzlLUxYwQuc1LjveA5ZAdw9OtOtDGxYevSKOKECZag1ab2/WM8wbVgQn2jZJHLb7aBxCMEYktRnHpGTJ7lzQ3p7QGFdeH7uxjZI3bn8+UJwSDYcZ6e49vrDKTi+AaUqUBQkBwOjvCBDem9WPpS8SgMHryvX7FurwssMWFMWZ3jDMmqJ24R0AhdpiSdc9zGJXSNsUopJEWRtHkbvGphgEkpFDBGVtrqHDW+xAqVUMSYZTGAzhmlvLXTbnyLW7vFy/h/l+mWFbqL1HIRRMMSo+WPzN7OKfWOu5JhhLRVjQVAoQKdiTzjNndKisFbDcxxCZUoqXUAWpV7J9bQgxOeTZqUpw0xEoJSX1IJZgzuDarVEbeK8U6CLabvuW26AGFnhWQoonTNm0ilG39IlFUrHb3RX8Tl2O1BYUVj+qWdTPuQK+4i8+AcGUSiSC5LlzU1uYTZalQmp0OmhBvUbP8ovmXB0hRGzH73ENknaoEUIP4hK/wD5VA7j6NHKpGJZBHWOp/xLphCaUIHvSOR4aqgNorhXtEn2XPwXhnU6nLmwtzqed46Xg16WA2FOkc4yfFgfAW0i526n5xbstzIl0yk6uc1VhRmDVV2iOS+Vjx6L/k8twSu5jIhyYsl1qAetb+wsIyKQaoVnzYo9I1BjdKh/mNb3Aigpu3Iv1EbBTDeNQW2EeKP+HvAORIiYas9bjn3jEtuW6VjSU/f39o2DONVNvnHUMiQLehtz+/eJJai1Gan3esbFCA7VFQ5IB7m7QdhMFayjuElwBzVpttW1TWEk0kUjC2VbGJZau/1rEDQwzgFM5aSzgsSK7CAVKMaYvRnfZiY3RIJBIsm8R6osfgwIXOMqZ8M1JR6m0CTpWclZWyI9QYJzDCmVMXLVdCik+hZ/19YhFIIB54Ow2qeCbJ36x2OXhdUrUCLUGztT0jmXgaQRXcn602i55vm5RLKEkBxcXszFulIx5nc6LQ0in53iVKRpIJWlZBIqCBQv6j2MT+C8eppstVrvbpQc4DyvGPr/AORIo/FsPWHPhnLvMnBSmGniNGddgB0hpUo0wLuyyZXl2lLF9RF7Mnl3hzhUskdoxEsMCQ5HPeNUlldTGcoIf4hywrAzC3wsfYiONS1Vju3iDD+ZImyz+ZJHq0cHUkgkEVesa/Tu00SyLY4wGIBIBPCNv6jy7R1XwtKVpC5hS/5U7Jo228clyj4grlVzW3IbmOteHplE/wBWkOf0hM+g4y85coBzQPuwc/sIyI8t3evrGQE9BZ80k9I1eNknd49K4uTNnP8AmMY8usepR0pGxS2/ygBRvKoxKVX2/uI3UoOSUmnOr9I0RMOxLnlvHgH9RNfv1hf1KBsjFiv4bmnLYM1qbRGtRLHQA1GDtSttohKiaU2++kaA1L/f3WBxC5AGNUSsm3+IgEF4xNX++X6QKq8aF0QZi4KyzE+WtKw+pJBT3BeBHjZJYxzAXHxrgxORLx0oOFgJmgflWAwJ729opqhFx8H5yEBcmbxS1ioPZorOYYYS5ykpU4B4SOVxCQbXtfgaXzLx4TToR0CaH6vEniSaUpPNVLvT7q8R+GZrS3LAH1B78oC8T47WopsBSn3WIVcyn5QXw7K1qCeZvWhNHMdGyXCJSNIIdNyBdXf5RVPA+EKApagfiAQSWcnpuwrF4wkgJA9zTf7eJ5XbDBaD3Db/ANjEE0mn0EbpmM9Adjv2gXEKO5b13ibHAc6ntLVYEWfpHGs4IM5Tc+0XvxRmLPtfsH5dI54ValE7n5xqwRpWRyMb5bLatNu8dF8LZilbJG3L0H7xz3KJalkJAJ6xf/C+UeU6ipydh9IXNQYHQssPDyjIiyqcGMZCRehmfPOGkgkJZ3+vWNpshYSXSwDcqarb3ofYxFLnAaSkMQamtfTaDsNm60LLJTevVqP3b7eLu/CE0LgDsYlSRTiLtWnyHOPcWCpSlm6iVU2cuwjCGvcbwQJGalENX77Rukm1LWqY2EtkBR+ElqX36dIHUnTuR2gDMmmqVYhnEbYcoFVoKk7gKAPoWP0jAghiS+/UXFPaC8IjW9NiTs45UEK2hoxsUY4B3SCBsDX9oBIi151l4/l9dmUzX9jyrFVULxXHLkhMkXF0zJamrGpjGjwxQmTYeaQY9Ut1OYhSIllC8A4uWRT2ldLMdy337wHOwxmzAlDguGHfnEWBmNKZz6ffSGvh4jUqaoOZaSodwN+YrGd6tlOx9JkLBSEjhlkJUq48xnKfSntFpkzhpBu4294pWRzFPeq1Ek9Xu3O/vFxkOUULN06Rnn2ViYjFU2HzMAZrjgEuEk+rQFj8SUpKk0Y++3pCLEZmogpLub8vukdGFnNifxPjdYIa8VnCSipQAuSw6vDLNJj0HvAeFmFCkqBqmojbFVEg+y35ZhlJKU6SAl32BIpXlF0yxI0pBNSHP7fOEHhrOxMSEqSXJNQzRc8G3KMeRtumWitDHCMlIoI8gmQoNYDsP7x5BS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data:image/jpeg;base64,/9j/4AAQSkZJRgABAQAAAQABAAD/2wCEAAkGBxMTEhUTExMVFhUXGSAaGRgYGRoaHhcbGxkaFyAYGB0YHSggGholHhcYITEhJSkrLi4uGB8zODMtNygtLisBCgoKDg0OGxAQGi0eICItLS0tLS0rLS0tLS0tLS0tLS0tLS0tLS0tLS0tLS0tLS0tLS0tLS0tLS0tLS0tLS0tLf/AABEIAP4AxgMBIgACEQEDEQH/xAAcAAACAgMBAQAAAAAAAAAAAAAEBQMGAAIHAQj/xAA9EAABAgQEBAQEBAUEAgMBAAABAhEAAyExBAUSQSJRYXEGE4GRMqGx8CNCwdEHFFLh8RVicpIzgkNTsiT/xAAaAQADAQEBAQAAAAAAAAAAAAABAgMEAAUG/8QALBEAAgICAgECBAUFAAAAAAAAAAECEQMhEjFBBCITUWGhMkJxgdEUI1LB4f/aAAwDAQACEQMRAD8A5QpLLTqoOfvcPD7CY6UJUxCviCVaXdSVKZnA/K/TkIryJSi7DV32iMLNt/aMkoKSoA6ybL5i0ebLUkGWRRTO9SGTcpLAdy0XDKPFS5BebKKhpNULIZRLaQxOkDVZdiI55InlJBSSDzBY/KLHlWHOJVNJUEKUQkhLpSsqrpKtWmpS7KuQTeI58UZ/j6HjJ+B7LxoxC1LAbUK1usXPR6dKx7iFy0kOoJcbncbjpSK/l2KGHmCboOniQUzCCoi7FDOkh08W5BaJ8Ll3nJ1S5ipqw6wgMSEp+JSyojSeSQ5NTBvitdCtNhs2alSVMSpVSQl2FjwtelX6GE2VYZZlTJwNCsB9aX3ZwXJB5tvEWdYUSxrQsFKmKAlT6SQCUmgLjVuBDHBTZaZMpBZRAdQZlpqzhW4Ziz7RKXti3Hywr6hGVZxMlqSCygOEpmDhCanSoWar8w3KkWUIUZrJUACUnTJSGYh3GpgSHIvQvaKxhpdOB3PPtSj3p/aLRlHklWhQMpQdkqLJSS6VaH6V33MZMiTekUj0H4MBMwzJa3TY6mDuL8V77g2hlNxC1PpXRAd+EEBRCWGgB9vnAstKJalaUgf9SGuaszHo0HZdPSZhUpCChZcpYCx/Kwp/mNeLFGIjdjqRg0zMKFqUkE2dmUUuxL2JL/KAZnlykhWohbjUkgMbvpYF0k27QBicb8SEOlJL6Xoa/EWAqzV6RFh+JXMntz25RdRjHpUByHM8iYfOSNCpiGo40gEBIfcejWpEPlfCPzMzsGL0Ondxz6G0EY1MsEJ0pQopYKvRjerPt7R7XSkk1SKEuH1M6R1ptzjz5O7fz2XSJEraWAxUElSRxJqkUBoKi0e4WYxYqUtTHlu9y2zdGbfeKaseYk6gQNrNff5fXeJpa2SWLlyo1Dcqki9t9haOjiqF+QXskMxRWUgVZ6OCrm/q8H4SYQGcU+97GEf8xqIU1XrBsia/JusbIQ4JJEW7djn+ao/O9d49E9wxpAi0lrx75tbRZSsDDZZI6HrE6EK50hbMmmj9ng4Yhh06w3JLbORripRJdgNnYmPYgxU16O7dWjIlJ4m7sbZ8nSlkVEE48ylS06UETH4lO4ILMw7gn1jMHOCAXYvQCm1eLoehjedPRqCtAbkCWZ7bV9d4f8wgFOwK0XB2qxY6vhI7xIVlDoU4O4qCCOfPnBGLStYEwMUigYklAuAx2o8e4HLkzQSJ0tKqumYSC9wUkAu9X5dqw3NVbDRJ/NakhC5mtLOCXJlElyA97Mdq0guRiJS0y0pkr8xJFlFlJ3A/pJqXYgVhfhJqZS3WCqhCFJJDGo1f7hf7pEcmf5awqUVJYM4NQ40lj1BI9YSUbDdFqk4DDLxcvDTiES06pi1+ZVT0QhTgBCnLkClXesD4vKSlRZwkrAG+lJPW7RBlWdhMyZMnS0zVTNAST/8AH5bgEO70cMQXh3lU9WMVMCyt5bqTZhL5AUchgKRmyuUd+EhtM8xWVeUEq81BSosQAUsR+VyXaxf/AHRKmRMWdUsutKdRYCjNxl+4q9fWGUzAKVLCJilLloLgkgFkkhn6BZv1gnA4pMk6QhC+EIZYCnDCg6CjERnxwc5d/YD0Zk2OTMTUp1EOxA236Pd4bGYG1cjcVvCSTl3EpW5VqFA6djyff3hlKOmiuIHp7v0jZBy8om0EYhIPE5cCMw6bEkM9Q23OxpEWIk7pO1hv9/tHkhzvTo0W7QF2NMdiyvhTqYcgC/oRTe14mw6hMXLQNVPiV2/M22zvC6Ql1snc+vq1IkmoUFF6E03t+sS+GqpFOTvYZNQjzFJBcliFUAB7JDF6QcmXo0EzHQq4UHQejbV32aE8thRnav8AZoL/AJ9ISwSBXkPcUcEd4DjLVHcvJKlLBSgySCxDdRYvt6x6FkVFD6H/ADGs3FAi7uzvctzfePfNSRYvyikb8gGOGxRatY38zenaAMOtqGx+VYlRM2aHSAHJmEjeJkz/AL5wJLllnSzbhw/r06xrMSRsa2p9vA09M6hgtWsbhuRaMhemYpIdTgGzgxkSlhxt20g2zgmXSkKl6dOoAOok/C1Hpye1Lwly/ErSsKlqIUHYhgagg/J4e+JZYMsTAqqkpqkBiCKJdJte4FoCw0pCpCEsUrS7KAUyypT6FEChqPcQYS9vJ+QyRtIxE7iUEFlOVaRRQJqWs78hypSNJUiWx8pc1K2sWIVQuAU1Hr1g/KsVOm6pWtKSWbVwkNwuCBQ2HOkSqytYchDIAAWOtvNS4FP9w6wnOm09HUKpWESEqUApcsMlT6XClJclABoKX61hStJSrS1TYdP1i9Z14WmSpKVJGlMtJMxRD6jcKIT/ALWDtsKnanolaipRD6R84pDIpbBJUz2XiCk0JHT77wzwWYrkhXD8Qq9DcEEHuNoE89OhLp4g4fpz+cFJmJBSVKcbCnCXPMdbbwk2n2gXQ/w+OnTkOsVASxb4gAw9QAP3gnBrSh1TAKbH3duQhYjMkS5QKwKUASPi3cNAicUZp1KNDtyHUxbH+E5KxxiPEiiSmQm35lftEmEm4iY589SWd2f9ICwuASTR2obVJHa0WvFYIScKVhXxMC4sDQvzveJ5MyjpFoYivY7N1/BrUwNXuWix5JmAEtyARzH0LiOe5tiwwtxVpvX60grB52SlKSKCgBrv1ibbkh0kjqWAXLWoEIlvsRqHuRR4dTsGZgA3++kc6yXNwGSpekPtz9A3yjomX5rKYDzE6m5mg5mjRLk4PYXGxDiZc2UriSSl31NboWj1Q1denSLeJGsBTuNrEGEecYRKWKSKliLOO14048qZnnCgDDL5/O4glJFxtAaF1oBE3mHU/wDeLUTTCZK253+/rBGtx91hfLmVLCkGSp4TUCvr8q3gS0MgmWS1r0e5G9HpEk+YEMUmod7mnOhZ/to18xRNFqNfzKBFrlh0iCZNSCUgKPNiw9KMYyZJxf49FKa6J/xCdZWSCKJSfLAqWJrqJ+Q+mQPMUGF+xUBz9IyMzjG+/sG2cAx+Za8PJkhDaSSTuoszejwTNRiAJaNQoGSl2IDWNXboaQqwEwKIBa+/7w5Qg+YEytYBuXa1L8qx6E6jpL5sm2bzkT5KviBXpCiCl6EOCDV+fyhjj8dOmIQoHWVUPH8LJKiGtpYP0YClIGxuHmSNKglIWD8QOrS7BiSb9w1YzDS5esfzBJCuLShJBPNiwBTSwcBukQ9sql2FfIFwuaUKFVS4IBUQUj4mchm+tt4hyzHhCVajVRdJbfrUU6QxzGdhVImCUkIV5Z0qQVAFvyqSsfEqpo21YXzcs0SZU10kLAsXYtVwNwRvF0049UBogxE+ZMGhKRpBKqAcmJepY8ojnJmpSy5bJckqcvSjBqPBmWhiySdT86U+YFx1hdmWLWpWklwCTTmzDv6wYbdUCgaSagqOzJSa6e/WLRgVoShILE37d/2ioyZZfUbvWHeHXQAXNzDzRVaOo+AMKCTM2ehJIc9BvB3jjChctQ1SxSgND6Nf2gPwXRKZY5XJqNyQI88dyXSdMvUoD/yEilPrHmzdyNKWjkWMnkcJFie/Y+sb4KYXp8/1horLypJUoCtTu4e4gXFJShXAqpo+z8o1KaapE2iwYRSpZGlnJpwg160jofhrHmeNM6UArZSA4I5FwwPSOf5BKmKLISVrH/kkq4VgN8aN9wHEXTDz5ctCFS1hKxewE1NRpVRgsGhNDSsZcr3RSKLtgJqZaijzErBPwkp1J9Bf0gfxFhNSVaQNTUtX3io+ITrVLmIUZOoOHoCzeiT9YsGEm0R5y2YJJL0UWA1Ej26wkZtIEoeSs4DElhqvUF2Bv9bQ0lTbbvaIfEGHVLn60VlTNywr/tF2vWMlTAzsP7x6eOVxRimqYbJlm5pG+isQGcCL9olw0srPxAPzLdP1h26FQQjFrAZIAc3Zj2jVcxwKB+blzE6sApqKST0Po7mAyUCmsqJv5adQF6FTgPTaM0pYlvVlUmC4hBmqoAUj8xsTSgj2JZ+M0AfhL3ZtItT+lvaMjG8lsajiWTYAkKJSpjRJADvY3oQxgjLvOAUpKqJIcFgau1FUFne0FYCYsSxoBIQlmHza4I+cK8xnzioKqwoOYHJ7tG+5SbTRItUjP1LWn+ZlkAgKZKWBSDcir0VXuLQ3zDDIRK1gpA1EBMyWdVupag5B2PvTMqxOJdJrpVZTEPRja9DB2e5nMSop8wzEzOI1sRWj8tW3Mxlli/ue0dPQkzOQKkMKV++UT4Ob+EoaQQwdTtvYknrt0hbi8Q6SQ7xJLWaDTYe9d6xsatCBMyeTUCgDc3G1gLdYX4slS1E3LdNhD6XJGkrSkgAVZ6PSnMA0rCjGpGt3NQCx5HrBxP3M6PZAiUzQThyUlxEYj2KtFS3+FcZxHiZVA5Ja9bRd8PLlTUkKV5lbB+I8iQPhEcjwM8A8o6v4KmhSSQTbnT2jB6jHTstCRX82yryy6SCQniYvpq2mKuscQVpDO/wglnuRvtSOhYWUg+fLUrSVLcK5K69NvWDMvyGSkklICt/u0KpUjmJMlw6pmJTik8ASKAGjWOl66S54SYazMRKxE4yXAWpiDyq52iw4LKCv/wActLcySkd6B4Mw/gwleubMDj4dCWb/ALPCLBknuguaQHgMHMdSVhC0pPAkpYkdWP6RXsaieuepclSJc1I+AhSk6ATt7R0nDZciUFKd1Nc/pFWxCkfzAWkjWlBAT/UCOIk92aDkxPHVgjKxJiM9xE+X5ctMqZRlKQkgBXQkvSotGsrFUAJrvR9onxGbSpeKSRL0Tl8E4NRbVTMp+YMz9YIxwQJpKQGNtxWv6xb0700Qygk2eB1PbaNUzvYxtiZKQCoP+gLwEHjYtk0hotlJCVVALgGz82jbz+HSG1O4Jo3QMKUDW3MQSy4cRgLGJZMUZrYydB0+XoAAKWYEBLsCX1C/Nvt4yA9UZGZehhW2xuZy3FTDKSkS1rSrTbiKWbZ6CNsvnImtqPEKqdhw0/WN5yJZkoK5ijw/CBY/ESpT1Z20wkmyAFnS/wAIPDs9ne28UT5KvJPiWDMZktwlEwgFQpLNQOjUb16Qs/0SbrIUshQqlRqGNia0vEEvMlDWpiiYBQppZxUEGsa4fMJxcla9KmKiKmlA5/pBNo6MJpe1nUEZ9g5kmXpUEnUoAqALE1ID7lnj2dlxSNZD0c7NcXJrtWNMxzSZOMhCjqaYCGZLl27C+8WvE5IQBqXqcuK0Tcgde59hCyyOEFz72cysSMQuWy0pOgVJqBWnF+9duULsy1FSZhBGsOOQrYPsxHuYcZmtQ/BSoMTUO40g7uOdIBxOGVMSyQCtFSBuA7tt6CLYZ9WcgFBj1RiKWqJZV40Mog7K8GVrSOZjsuQ4Xy5aUpp2jm+Q5XNotKCRtHSMmxpAGpJBEZp+5miC0SYvw+Fq1hSkk3Zq9xDPLMml0KtSjzUSYMl4oGC5MxIEcoIb9hvhmAjaculIq+L8VYaSSJs1KekQ4fxuibSTLWpPPQpvdmi/xopUT+BK7LEpT0PaObeIsGvD4tMwaih3FxTlqjoGGxwWHKSk9Q31hd4tw/mYYtcEVvSx+UTyRU42ck06ZScRhVz8cmaaDyyumzMGPq3vBHmFLAsKV6Pz9GhlhMMtbeWCAA1dwKsT7fYhbnw/GNn0pdqOdIiOCNK2SyE8iaGrUH1/xGYkhgQl2pTk7O24F2hZh1EfQxNiyyTWvK5A5tvDZeaTcScSSXiGJCgQ3IX3oN4lRMCg5SUmE8hShxaSKXLh60ajMWPdoZBaiSCmg3+947HLXdnMIaMjRMw8o9i1nHMcXglyEuppiNPEA3A4apFX7wsw+HC1fghQHJSuLm5YMNqdIY4PLVgqQtSSVMt1g6QznSW9f7RYBlsmXLmTdcuWVgNrUdIP/qST6HeMM86hq7bHjGysZnhimWH4iWG7h+5qX2AgaSsIDA6kEsaFJ6pJZ7deUWHPsQHlhAEw60aubpaaAW56TXdor5RxKLVWSSk0YmoqDesVwzbh7hXGgqelIm4UJA01XtUWqWH9O8WaVmwIIUkhSSGTcqJLAIahJJ+cVLBy0y56QFhJ06tRZq0b2hxgZSVK81QKgf8AxosW/r7n3AiWeEXV9L+QVo3xgWlSlTpaTqLqIJBTVgA+woAfXeB89w2iQVoZi3EmlFH6UaJM4C1MCy3LOAaAAEAE1u4q5iHGSlTJOgAuXYPuC9RzcPDYmuUXYCsS42ExiCIjQY3Sh7B49KRRFjy7MZ6kUmoQBuqntHisRjqqStSkpuUW7mE2X4ILXoXMMsbFnD8jyjo/hbwnJlnWtfmJLEoD6VqALE772eM9RTNG60K8k8czUqSmYHFn3eOsS5S1SgoGpEcVzPAIlYoA0RrdqUGp2HRo77l7GUkizUjuKb0MpNHOMZI0zkjyvMmKJ06q/wDVL/sIIwufY5EwyThlJmAhgdISQSQSCElIalCd4v0/A6mUltQs4iOTggValJS+5rWAoKIXJy8izIs7mzVFE6SUkU1CxNaGreoJHaH2KDyylncNBKZaQlgAIiWoMYolWmxG76QlyuatKzJWnSB8J5in94qXiWY2JmN0HskCOjCUDxG+3SOV5hImqmTV6CRrL9iaUu3WA6gtshlfLoyTOFlRPLxjlL7dSKcqbehhaAeRjDQVB9j+kJlhGUXZKOgiXmSypbEVLb2FyBBiJ5SGUoE7FwOregitYaalK1USA9iC4F7G0M8HOSQ5ZnYsL8qfd4xYFDEtDN2NtR7RkBf6iDYE9hHkaXnx/MFHPMBmpKlEqL7cL6qWI59Yydj/ADgxAAdwnZ7U5UalqQzVlIB0KHCTtTUx7xJJyj8VwQlg4ewcmoFjaJ8sd3RyAZktHnSpjqdS2U55JIvDWckKATRiX00Yi7q5n2hHmSCJqUKIF1DSQx4SAzcy1IeyMOEhSpp0BEskpAckCpetz+sLkh+F2cV5UiXMxcwJLSwBTmaHSHFtQNOkO04cLfUNBpUU9QReIfB+XFUpeJUG1row2BqzWqSPSLNgsrMwghmSpiOje2oH0MT9RkqagvAasGkS5BATV7ObPzNKbwrxuHOtSkFWsUCmZ6flra9Yt07w+kqJZujfsBE3+iDSEkDht67QsYJPkhTkWc4Ey1gmyw/Ku496+sa5ZMCZiSQ4eojrGO8KS5qChQYGxF0nYjrHO/EfhqZgSjWsLSt9KgCmqWoXetXvzj0sWVTjxb2PFnQMBl+GnJCxLQe4tDqQQgMlIA6COc+Ds60nST84uy8wSxLsGibVOjZFpo554jn68Xp31gfMR33Jj+EkchHzZjcaVTlTBfXqB7GkdY8KfxElrAQsETLaRV+0V6oCppo6UF6bxPJAMIsuzGfNWUKwxRLaiysE+wFPeGMpZSWguVC8bCp45Qvmkh4MVOgXFqDExGTt6KR0hHmfiZkeWlKgSdJU7BPU7jvaEikITLcN/wBgQkBixAPQF/lDKfl6FOFJpM9NVeYrt84NwuUS0lxLSCa+vMA0H9o831EpTlxmZW2mypDMpJIckU2DWD7b9aVhrluEkztehSuAsoKGk87GrRNj8lws1ymi3YhAJqacQAJTY8TDc1gH/U14RQk+SALkkuqY24qOld69Y7HOUNXoVqwpfhWUSp3ZgTuTf1NoUTcGUzEIkyU6lVYkpVUPo/52sS24FYPyzOEKU+JWCkl0lSSBdTOBwhgamwdq3hVKRIOIXxmXKV8ITwlFXDaVN+UCta2F4d5W+gUBTcMtMxQnIAUas45AGtdRFjyjIa4SeSVArlEBtLS5Z0pZhWYoEBTOEilHjyJuW9hoGzTB6gNqFn57GF+KSmWFLXQJp30/lDM5OqnN+8GZngsZOSAfLDEWfrz2hVj/AAtjJukqWgt8IegPtDY2nXJoApmqbEomLYTEoUtCEnVV0aJamd1FJII2HWNvGWIX5AIvPUAB/t+LS21WpW8FYXw/i1YpTlJXIQk1sNeugADPwufSF+Z+ZNzHDyFJH4awndiRxqJLVs3oY2qSc1XhWDwdCyPLxLkS5YAASkBiKvuT1esMpGH0ggNHsnzBdA6VP19InClf0fP5R5EvUNytnWeJH399xGz94kQlRLFI94kSjpA/qA8voRIMVP8AilhNeC1CplTAr0IKT/8Ar5RcSmlveI8ZhBNlKlKbSpLGg3DPD4vVqE1IFnzvh5pSXBaHqMcoyyHNQ0LMzy5WHnLkrugt3Gx9YIwMslJKdgY+glUkpIrBmmEy0rUztHW/CuRy8PKQQgaj+Zqn1jj+C80rASWUS1946XkErNtIljyinYrUH9xCTZfGjqspZAEQT5wdnrCTCZfigPxMUkHdMtOpu5X+0eT8jCJonpnTSsBikq4T/wCoDCBKTaGjGmOpsykCTsQdJ7RCrE8MeZYPNmVH4cviWdqVCf1iMY3IfJKohGaoohH9KR+8DSsRMcJKgEbkAhVORH6xPPVrUpRuTT77Rr5YaHy4o5NMxhcoADhAa9Dcnd9zC3PcCueEpEzSkE6gCHI6FiXFeV4UZzmEzCqlLSeCYsS18k6nY+8NpeP0IqDMAHqf+RP1jzcnpskNx2c0Uablc1J0ruTUA6mcgkMh+LiFOSr7QflWDlygTiW0rToSlK+Mh76ehBSDzYneGeKkomJJCygL+BLAaW2XpCiU8SrMasxNq0qZLK0Jn6dI0jUApyAmvGWcpJSCkJqXiSba+QONFmxMokJmyMQhJPD+OkUSn8oCgBuG4djWpjIBw2Wpnr/AkpUEpYTZpWAQ/wAJASAFh7VYC52yBcfLGo1kzGIoQOh/s0FJnKd629+tBT+8CYeQv8qdRdnKQALVD7ekETyZZJ0gJ3aj6Rqsk2obwLt0WWHQrw+beWcbPUCQJgSAPzFEtKAkd1nT6xXciln/AFZIXVUqUVLNT+IvjWr/ALziGgvwukYhMtWo+RKPmzT/APZPWozNLMxEt3c7tyiPwHME3FYzEqBOpWlKmejksAL0CKdI9J1CM19K/wBIksdtHRZKzVgqtXAPva8bqnKay+zdhAkxak7pPR2I/S0AY3NFpIAKa9Hc9/UR5icH4+//AApLEl5LBL1kAgKaz8P7xusr2A6upFbf7or2BzMrUXXLrSzN6VeHGGxYb4EKbsCe37QJyivH3OWO+hhJTMUHZI5hSxT2iReAWR+Qf+1IE89wFCUG5GnyH1idE0HiZIHrEnkj/j9w/BKt488EDFSvNlrliegUq3mAV0HryP7xxxKlSyUKBSQWINCDH0UcQlrBuxH+Y53/ABQyiSuUMRKATNQQFgfmSWv1B+Tx6fovW21ikqXgnPFxVo57hcJNKwZd4u+VYTMiABPCR1CXHyiq+Hs2TKUy46Jl+dSSAdafcR6GXlfQ2Jqux3keXz0B504rPOHM4kCFeHzmU3xp9xDLDYeZiQ6DpR/WRQ/8B+bvaEjFsrPIkBS5a5szy5dTvySOZh7i5SZEpMhBLqqo7nmT3+kNMvwEuQjSgf8AJRuo8yYq+MxnmTVLD8h2FItwWOP1MssnOX0NkvziQTCYgUXEeKWADCWcVD+Kc4jBhILPNQ3/AGBhpluKSiWlLvQC7vSKZ/FHHFapEhAUSqY7c+XzMXfIMt8pCVLbXpDcgW+rQrvVBQZhsI5dQCekGYzKJM1IC0u1QQ4INC49h7QDMxqiopSHO6iWA7c4hOMJWUglRauwHtC+2qaDTCsRLmSkoTh1IUwYiYSaAADe9PnGR5JmXLOekZEP6XC/AbYlTjAkAJWlt3cnvQmnSF/iHOVDDTlBSRwFm6pKQ1Q16U3EIfJWBWTpPL4gfZ6wpzjEPJWkj4lJHbiD/IRmxem/uL9S0srSGGDxXkZNqSEudSQoK4gpalCzbAfKCvCknyMNLdelSnWR8N7XvwgRUsxxRXKwuHqEsFHYcRYH0BNYsuIngAajwsw4XDCn6RozwqNf5Sb/AIIqX2Q6/niq6wQ3e/cn6xorFiiRqa3T1hTLmKcAAMdwa+0e+cAQ5IPJmeMfwti8mx5KQwdwBz+y53g2Rmy0FlKp3A6XI7QinrUljVjXY/4pEcqZUs45u59nifw01fY110W858FAgEpIuO3J7e5vG0vOi2oJVU7lX36xUTOL1vcFO0GYOYSGWpkblxTq/IQssUa0h/iMfTc8UokaT0FPk9oo/ifxTLdUlDqWoss7Ja46naE/inxfqJlYYkJsqYLq6J5J63imeZ+8ep6P0FVOf7L+SM8reiyz8EJhdO/zifE5VKl4mXh/5pnUEzFFDCUS1y9fiiXwB+PPRLVQDiJ5AAn9IquNxGuYtWylE+5Jj1qIJn1H4Z8DYTCJDSxMmD/5Jg1H0Bon0i0pAFBHPP4N+Kzi8J5MwvOw7JJN1yzRKu9NJ7dY6CYKQtsVeJ8d5crSPiXQdBufvnFZkjaI87zPzcQR+WWdI96n5RKhXSMeWVy/Q0QVRJiqF+a48S0Ek/ZiefMDXjnHjHOgXQ/fv0+94RJt0h+g/wAL4U4vHGev4JILU/Mqjeg+sdKKKRVfAeGEnBJUTVfGe6q/SGq89lijvDNoAjzzMhLmiShta6nseXtBOBQwYWVUnnFVmT04jHTJ6H0ISEOzcW59BFswqQEurhFz0H+GiUlTGTG+AFN/R4yIsrWVhw4Fw8ZDroByT/U2DKJCuew6h6WhfnWahaAgTNbKe3Sle5tGqiFAPXoTvHisGgh6jp/f3hYRhF2wTkwbKZmqcFKLaUsH6BhtFuTiUEVJ4nBBNIrOEkygqoJA7c94LmzJJIHGaVLCj9OUDNH4kvJ0NIsKNBDuRzAVccwBUQyweASoJU9bXJdqAelXir4fSw0lRY2e/f0eGaM4SlQKQQ1gahIJJIYFnJN7xhy45flZVRT2x5icuRpBlrck86Cz1e1WgLEYbSynDeh2sxtTeFascgl9ZF6Vb2jdJ111EMC1h13LH92iUcUl2wPjWgjEq01JIGw5/bGKR4hzlUxRQhR8r2KupbbpDTxLjPLl+WCrWu7n8v6vb3inqMer6PAq5v8AYhN+DwmPIyMj0CY78JZunCz/ADFhRSUKSQln4kkA12rCZKXjWCMEglQaveOOLP4Nz9eAnysSA6X0zEvdBYKDb7EdUx9I43OJf8t/MIUFIUgKQoWIUKER8sKJMpTsWq9zsfQfvFo8FZ5iJkkYMqeQhWoAhyH/ACA/07t1MI5VFsPG2X2SriSS7qBPqNvnDuWOGlYRjhQSfy8QelB/Z4ay5/4KTRyNowI0MTeIcZoQY5p5Cp+IRLY8SvkKmLbnczzpgQm9u3M/L5wP4dy0fzkxVxKZIPVnLN3MUg+KbFatl3xA0ykpJZIFTyApCHxDiESZR0p4lMlPOsTePZrYOb1SB8wYpEvNlTJCCpZJRT1G/wAhAjC9hbrRZMA0pOgAUZyb6zsX96Qfg8WqfM4QSgG+yjzNbcoqUvEGfMKUbmp5UanW4i/5BISlKQlNG9RtWBKNHJjzKsIG4lVG0ZBmBls7n2rGQ6WgNnzlLUxYwQuc1LjveA5ZAdw9OtOtDGxYevSKOKECZag1ab2/WM8wbVgQn2jZJHLb7aBxCMEYktRnHpGTJ7lzQ3p7QGFdeH7uxjZI3bn8+UJwSDYcZ6e49vrDKTi+AaUqUBQkBwOjvCBDem9WPpS8SgMHryvX7FurwssMWFMWZ3jDMmqJ24R0AhdpiSdc9zGJXSNsUopJEWRtHkbvGphgEkpFDBGVtrqHDW+xAqVUMSYZTGAzhmlvLXTbnyLW7vFy/h/l+mWFbqL1HIRRMMSo+WPzN7OKfWOu5JhhLRVjQVAoQKdiTzjNndKisFbDcxxCZUoqXUAWpV7J9bQgxOeTZqUpw0xEoJSX1IJZgzuDarVEbeK8U6CLabvuW26AGFnhWQoonTNm0ilG39IlFUrHb3RX8Tl2O1BYUVj+qWdTPuQK+4i8+AcGUSiSC5LlzU1uYTZalQmp0OmhBvUbP8ovmXB0hRGzH73ENknaoEUIP4hK/wD5VA7j6NHKpGJZBHWOp/xLphCaUIHvSOR4aqgNorhXtEn2XPwXhnU6nLmwtzqed46Xg16WA2FOkc4yfFgfAW0i526n5xbstzIl0yk6uc1VhRmDVV2iOS+Vjx6L/k8twSu5jIhyYsl1qAetb+wsIyKQaoVnzYo9I1BjdKh/mNb3Aigpu3Iv1EbBTDeNQW2EeKP+HvAORIiYas9bjn3jEtuW6VjSU/f39o2DONVNvnHUMiQLehtz+/eJJai1Gan3esbFCA7VFQ5IB7m7QdhMFayjuElwBzVpttW1TWEk0kUjC2VbGJZau/1rEDQwzgFM5aSzgsSK7CAVKMaYvRnfZiY3RIJBIsm8R6osfgwIXOMqZ8M1JR6m0CTpWclZWyI9QYJzDCmVMXLVdCik+hZ/19YhFIIB54Ow2qeCbJ36x2OXhdUrUCLUGztT0jmXgaQRXcn602i55vm5RLKEkBxcXszFulIx5nc6LQ0in53iVKRpIJWlZBIqCBQv6j2MT+C8eppstVrvbpQc4DyvGPr/AORIo/FsPWHPhnLvMnBSmGniNGddgB0hpUo0wLuyyZXl2lLF9RF7Mnl3hzhUskdoxEsMCQ5HPeNUlldTGcoIf4hywrAzC3wsfYiONS1Vju3iDD+ZImyz+ZJHq0cHUkgkEVesa/Tu00SyLY4wGIBIBPCNv6jy7R1XwtKVpC5hS/5U7Jo228clyj4grlVzW3IbmOteHplE/wBWkOf0hM+g4y85coBzQPuwc/sIyI8t3evrGQE9BZ80k9I1eNknd49K4uTNnP8AmMY8usepR0pGxS2/ygBRvKoxKVX2/uI3UoOSUmnOr9I0RMOxLnlvHgH9RNfv1hf1KBsjFiv4bmnLYM1qbRGtRLHQA1GDtSttohKiaU2++kaA1L/f3WBxC5AGNUSsm3+IgEF4xNX++X6QKq8aF0QZi4KyzE+WtKw+pJBT3BeBHjZJYxzAXHxrgxORLx0oOFgJmgflWAwJ729opqhFx8H5yEBcmbxS1ioPZorOYYYS5ykpU4B4SOVxCQbXtfgaXzLx4TToR0CaH6vEniSaUpPNVLvT7q8R+GZrS3LAH1B78oC8T47WopsBSn3WIVcyn5QXw7K1qCeZvWhNHMdGyXCJSNIIdNyBdXf5RVPA+EKApagfiAQSWcnpuwrF4wkgJA9zTf7eJ5XbDBaD3Db/ANjEE0mn0EbpmM9Adjv2gXEKO5b13ibHAc6ntLVYEWfpHGs4IM5Tc+0XvxRmLPtfsH5dI54ValE7n5xqwRpWRyMb5bLatNu8dF8LZilbJG3L0H7xz3KJalkJAJ6xf/C+UeU6ipydh9IXNQYHQssPDyjIiyqcGMZCRehmfPOGkgkJZ3+vWNpshYSXSwDcqarb3ofYxFLnAaSkMQamtfTaDsNm60LLJTevVqP3b7eLu/CE0LgDsYlSRTiLtWnyHOPcWCpSlm6iVU2cuwjCGvcbwQJGalENX77Rukm1LWqY2EtkBR+ElqX36dIHUnTuR2gDMmmqVYhnEbYcoFVoKk7gKAPoWP0jAghiS+/UXFPaC8IjW9NiTs45UEK2hoxsUY4B3SCBsDX9oBIi151l4/l9dmUzX9jyrFVULxXHLkhMkXF0zJamrGpjGjwxQmTYeaQY9Ut1OYhSIllC8A4uWRT2ldLMdy337wHOwxmzAlDguGHfnEWBmNKZz6ffSGvh4jUqaoOZaSodwN+YrGd6tlOx9JkLBSEjhlkJUq48xnKfSntFpkzhpBu4294pWRzFPeq1Ek9Xu3O/vFxkOUULN06Rnn2ViYjFU2HzMAZrjgEuEk+rQFj8SUpKk0Y++3pCLEZmogpLub8vukdGFnNifxPjdYIa8VnCSipQAuSw6vDLNJj0HvAeFmFCkqBqmojbFVEg+y35ZhlJKU6SAl32BIpXlF0yxI0pBNSHP7fOEHhrOxMSEqSXJNQzRc8G3KMeRtumWitDHCMlIoI8gmQoNYDsP7x5BS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data:image/jpeg;base64,/9j/4AAQSkZJRgABAQAAAQABAAD/2wCEAAkGBxMTEhUTExMVFhUXGSAaGRgYGRoaHhcbGxkaFyAYGB0YHSggGholHhcYITEhJSkrLi4uGB8zODMtNygtLisBCgoKDg0OGxAQGi0eICItLS0tLS0rLS0tLS0tLS0tLS0tLS0tLS0tLS0tLS0tLS0tLS0tLS0tLS0tLS0tLS0tLf/AABEIAP4AxgMBIgACEQEDEQH/xAAcAAACAgMBAQAAAAAAAAAAAAAEBQMGAAIHAQj/xAA9EAABAgQEBAQEBAUEAgMBAAABAhEAAyExBAUSQSJRYXEGE4GRMqGx8CNCwdEHFFLh8RVicpIzgkNTsiT/xAAaAQADAQEBAQAAAAAAAAAAAAABAgMEAAUG/8QALBEAAgICAgECBAUFAAAAAAAAAAECEQMhEjFBBCITUWGhMkJxgdEUI1LB4f/aAAwDAQACEQMRAD8A5QpLLTqoOfvcPD7CY6UJUxCviCVaXdSVKZnA/K/TkIryJSi7DV32iMLNt/aMkoKSoA6ybL5i0ebLUkGWRRTO9SGTcpLAdy0XDKPFS5BebKKhpNULIZRLaQxOkDVZdiI55InlJBSSDzBY/KLHlWHOJVNJUEKUQkhLpSsqrpKtWmpS7KuQTeI58UZ/j6HjJ+B7LxoxC1LAbUK1usXPR6dKx7iFy0kOoJcbncbjpSK/l2KGHmCboOniQUzCCoi7FDOkh08W5BaJ8Ll3nJ1S5ipqw6wgMSEp+JSyojSeSQ5NTBvitdCtNhs2alSVMSpVSQl2FjwtelX6GE2VYZZlTJwNCsB9aX3ZwXJB5tvEWdYUSxrQsFKmKAlT6SQCUmgLjVuBDHBTZaZMpBZRAdQZlpqzhW4Ziz7RKXti3Hywr6hGVZxMlqSCygOEpmDhCanSoWar8w3KkWUIUZrJUACUnTJSGYh3GpgSHIvQvaKxhpdOB3PPtSj3p/aLRlHklWhQMpQdkqLJSS6VaH6V33MZMiTekUj0H4MBMwzJa3TY6mDuL8V77g2hlNxC1PpXRAd+EEBRCWGgB9vnAstKJalaUgf9SGuaszHo0HZdPSZhUpCChZcpYCx/Kwp/mNeLFGIjdjqRg0zMKFqUkE2dmUUuxL2JL/KAZnlykhWohbjUkgMbvpYF0k27QBicb8SEOlJL6Xoa/EWAqzV6RFh+JXMntz25RdRjHpUByHM8iYfOSNCpiGo40gEBIfcejWpEPlfCPzMzsGL0Ondxz6G0EY1MsEJ0pQopYKvRjerPt7R7XSkk1SKEuH1M6R1ptzjz5O7fz2XSJEraWAxUElSRxJqkUBoKi0e4WYxYqUtTHlu9y2zdGbfeKaseYk6gQNrNff5fXeJpa2SWLlyo1Dcqki9t9haOjiqF+QXskMxRWUgVZ6OCrm/q8H4SYQGcU+97GEf8xqIU1XrBsia/JusbIQ4JJEW7djn+ao/O9d49E9wxpAi0lrx75tbRZSsDDZZI6HrE6EK50hbMmmj9ng4Yhh06w3JLbORripRJdgNnYmPYgxU16O7dWjIlJ4m7sbZ8nSlkVEE48ylS06UETH4lO4ILMw7gn1jMHOCAXYvQCm1eLoehjedPRqCtAbkCWZ7bV9d4f8wgFOwK0XB2qxY6vhI7xIVlDoU4O4qCCOfPnBGLStYEwMUigYklAuAx2o8e4HLkzQSJ0tKqumYSC9wUkAu9X5dqw3NVbDRJ/NakhC5mtLOCXJlElyA97Mdq0guRiJS0y0pkr8xJFlFlJ3A/pJqXYgVhfhJqZS3WCqhCFJJDGo1f7hf7pEcmf5awqUVJYM4NQ40lj1BI9YSUbDdFqk4DDLxcvDTiES06pi1+ZVT0QhTgBCnLkClXesD4vKSlRZwkrAG+lJPW7RBlWdhMyZMnS0zVTNAST/8AH5bgEO70cMQXh3lU9WMVMCyt5bqTZhL5AUchgKRmyuUd+EhtM8xWVeUEq81BSosQAUsR+VyXaxf/AHRKmRMWdUsutKdRYCjNxl+4q9fWGUzAKVLCJilLloLgkgFkkhn6BZv1gnA4pMk6QhC+EIZYCnDCg6CjERnxwc5d/YD0Zk2OTMTUp1EOxA236Pd4bGYG1cjcVvCSTl3EpW5VqFA6djyff3hlKOmiuIHp7v0jZBy8om0EYhIPE5cCMw6bEkM9Q23OxpEWIk7pO1hv9/tHkhzvTo0W7QF2NMdiyvhTqYcgC/oRTe14mw6hMXLQNVPiV2/M22zvC6Ql1snc+vq1IkmoUFF6E03t+sS+GqpFOTvYZNQjzFJBcliFUAB7JDF6QcmXo0EzHQq4UHQejbV32aE8thRnav8AZoL/AJ9ISwSBXkPcUcEd4DjLVHcvJKlLBSgySCxDdRYvt6x6FkVFD6H/ADGs3FAi7uzvctzfePfNSRYvyikb8gGOGxRatY38zenaAMOtqGx+VYlRM2aHSAHJmEjeJkz/AL5wJLllnSzbhw/r06xrMSRsa2p9vA09M6hgtWsbhuRaMhemYpIdTgGzgxkSlhxt20g2zgmXSkKl6dOoAOok/C1Hpye1Lwly/ErSsKlqIUHYhgagg/J4e+JZYMsTAqqkpqkBiCKJdJte4FoCw0pCpCEsUrS7KAUyypT6FEChqPcQYS9vJ+QyRtIxE7iUEFlOVaRRQJqWs78hypSNJUiWx8pc1K2sWIVQuAU1Hr1g/KsVOm6pWtKSWbVwkNwuCBQ2HOkSqytYchDIAAWOtvNS4FP9w6wnOm09HUKpWESEqUApcsMlT6XClJclABoKX61hStJSrS1TYdP1i9Z14WmSpKVJGlMtJMxRD6jcKIT/ALWDtsKnanolaipRD6R84pDIpbBJUz2XiCk0JHT77wzwWYrkhXD8Qq9DcEEHuNoE89OhLp4g4fpz+cFJmJBSVKcbCnCXPMdbbwk2n2gXQ/w+OnTkOsVASxb4gAw9QAP3gnBrSh1TAKbH3duQhYjMkS5QKwKUASPi3cNAicUZp1KNDtyHUxbH+E5KxxiPEiiSmQm35lftEmEm4iY589SWd2f9ICwuASTR2obVJHa0WvFYIScKVhXxMC4sDQvzveJ5MyjpFoYivY7N1/BrUwNXuWix5JmAEtyARzH0LiOe5tiwwtxVpvX60grB52SlKSKCgBrv1ibbkh0kjqWAXLWoEIlvsRqHuRR4dTsGZgA3++kc6yXNwGSpekPtz9A3yjomX5rKYDzE6m5mg5mjRLk4PYXGxDiZc2UriSSl31NboWj1Q1denSLeJGsBTuNrEGEecYRKWKSKliLOO14048qZnnCgDDL5/O4glJFxtAaF1oBE3mHU/wDeLUTTCZK253+/rBGtx91hfLmVLCkGSp4TUCvr8q3gS0MgmWS1r0e5G9HpEk+YEMUmod7mnOhZ/to18xRNFqNfzKBFrlh0iCZNSCUgKPNiw9KMYyZJxf49FKa6J/xCdZWSCKJSfLAqWJrqJ+Q+mQPMUGF+xUBz9IyMzjG+/sG2cAx+Za8PJkhDaSSTuoszejwTNRiAJaNQoGSl2IDWNXboaQqwEwKIBa+/7w5Qg+YEytYBuXa1L8qx6E6jpL5sm2bzkT5KviBXpCiCl6EOCDV+fyhjj8dOmIQoHWVUPH8LJKiGtpYP0YClIGxuHmSNKglIWD8QOrS7BiSb9w1YzDS5esfzBJCuLShJBPNiwBTSwcBukQ9sql2FfIFwuaUKFVS4IBUQUj4mchm+tt4hyzHhCVajVRdJbfrUU6QxzGdhVImCUkIV5Z0qQVAFvyqSsfEqpo21YXzcs0SZU10kLAsXYtVwNwRvF0049UBogxE+ZMGhKRpBKqAcmJepY8ojnJmpSy5bJckqcvSjBqPBmWhiySdT86U+YFx1hdmWLWpWklwCTTmzDv6wYbdUCgaSagqOzJSa6e/WLRgVoShILE37d/2ioyZZfUbvWHeHXQAXNzDzRVaOo+AMKCTM2ehJIc9BvB3jjChctQ1SxSgND6Nf2gPwXRKZY5XJqNyQI88dyXSdMvUoD/yEilPrHmzdyNKWjkWMnkcJFie/Y+sb4KYXp8/1horLypJUoCtTu4e4gXFJShXAqpo+z8o1KaapE2iwYRSpZGlnJpwg160jofhrHmeNM6UArZSA4I5FwwPSOf5BKmKLISVrH/kkq4VgN8aN9wHEXTDz5ctCFS1hKxewE1NRpVRgsGhNDSsZcr3RSKLtgJqZaijzErBPwkp1J9Bf0gfxFhNSVaQNTUtX3io+ITrVLmIUZOoOHoCzeiT9YsGEm0R5y2YJJL0UWA1Ej26wkZtIEoeSs4DElhqvUF2Bv9bQ0lTbbvaIfEGHVLn60VlTNywr/tF2vWMlTAzsP7x6eOVxRimqYbJlm5pG+isQGcCL9olw0srPxAPzLdP1h26FQQjFrAZIAc3Zj2jVcxwKB+blzE6sApqKST0Po7mAyUCmsqJv5adQF6FTgPTaM0pYlvVlUmC4hBmqoAUj8xsTSgj2JZ+M0AfhL3ZtItT+lvaMjG8lsajiWTYAkKJSpjRJADvY3oQxgjLvOAUpKqJIcFgau1FUFne0FYCYsSxoBIQlmHza4I+cK8xnzioKqwoOYHJ7tG+5SbTRItUjP1LWn+ZlkAgKZKWBSDcir0VXuLQ3zDDIRK1gpA1EBMyWdVupag5B2PvTMqxOJdJrpVZTEPRja9DB2e5nMSop8wzEzOI1sRWj8tW3Mxlli/ue0dPQkzOQKkMKV++UT4Ob+EoaQQwdTtvYknrt0hbi8Q6SQ7xJLWaDTYe9d6xsatCBMyeTUCgDc3G1gLdYX4slS1E3LdNhD6XJGkrSkgAVZ6PSnMA0rCjGpGt3NQCx5HrBxP3M6PZAiUzQThyUlxEYj2KtFS3+FcZxHiZVA5Ja9bRd8PLlTUkKV5lbB+I8iQPhEcjwM8A8o6v4KmhSSQTbnT2jB6jHTstCRX82yryy6SCQniYvpq2mKuscQVpDO/wglnuRvtSOhYWUg+fLUrSVLcK5K69NvWDMvyGSkklICt/u0KpUjmJMlw6pmJTik8ASKAGjWOl66S54SYazMRKxE4yXAWpiDyq52iw4LKCv/wActLcySkd6B4Mw/gwleubMDj4dCWb/ALPCLBknuguaQHgMHMdSVhC0pPAkpYkdWP6RXsaieuepclSJc1I+AhSk6ATt7R0nDZciUFKd1Nc/pFWxCkfzAWkjWlBAT/UCOIk92aDkxPHVgjKxJiM9xE+X5ctMqZRlKQkgBXQkvSotGsrFUAJrvR9onxGbSpeKSRL0Tl8E4NRbVTMp+YMz9YIxwQJpKQGNtxWv6xb0700Qygk2eB1PbaNUzvYxtiZKQCoP+gLwEHjYtk0hotlJCVVALgGz82jbz+HSG1O4Jo3QMKUDW3MQSy4cRgLGJZMUZrYydB0+XoAAKWYEBLsCX1C/Nvt4yA9UZGZehhW2xuZy3FTDKSkS1rSrTbiKWbZ6CNsvnImtqPEKqdhw0/WN5yJZkoK5ijw/CBY/ESpT1Z20wkmyAFnS/wAIPDs9ne28UT5KvJPiWDMZktwlEwgFQpLNQOjUb16Qs/0SbrIUshQqlRqGNia0vEEvMlDWpiiYBQppZxUEGsa4fMJxcla9KmKiKmlA5/pBNo6MJpe1nUEZ9g5kmXpUEnUoAqALE1ID7lnj2dlxSNZD0c7NcXJrtWNMxzSZOMhCjqaYCGZLl27C+8WvE5IQBqXqcuK0Tcgde59hCyyOEFz72cysSMQuWy0pOgVJqBWnF+9duULsy1FSZhBGsOOQrYPsxHuYcZmtQ/BSoMTUO40g7uOdIBxOGVMSyQCtFSBuA7tt6CLYZ9WcgFBj1RiKWqJZV40Mog7K8GVrSOZjsuQ4Xy5aUpp2jm+Q5XNotKCRtHSMmxpAGpJBEZp+5miC0SYvw+Fq1hSkk3Zq9xDPLMml0KtSjzUSYMl4oGC5MxIEcoIb9hvhmAjaculIq+L8VYaSSJs1KekQ4fxuibSTLWpPPQpvdmi/xopUT+BK7LEpT0PaObeIsGvD4tMwaih3FxTlqjoGGxwWHKSk9Q31hd4tw/mYYtcEVvSx+UTyRU42ck06ZScRhVz8cmaaDyyumzMGPq3vBHmFLAsKV6Pz9GhlhMMtbeWCAA1dwKsT7fYhbnw/GNn0pdqOdIiOCNK2SyE8iaGrUH1/xGYkhgQl2pTk7O24F2hZh1EfQxNiyyTWvK5A5tvDZeaTcScSSXiGJCgQ3IX3oN4lRMCg5SUmE8hShxaSKXLh60ajMWPdoZBaiSCmg3+947HLXdnMIaMjRMw8o9i1nHMcXglyEuppiNPEA3A4apFX7wsw+HC1fghQHJSuLm5YMNqdIY4PLVgqQtSSVMt1g6QznSW9f7RYBlsmXLmTdcuWVgNrUdIP/qST6HeMM86hq7bHjGysZnhimWH4iWG7h+5qX2AgaSsIDA6kEsaFJ6pJZ7deUWHPsQHlhAEw60aubpaaAW56TXdor5RxKLVWSSk0YmoqDesVwzbh7hXGgqelIm4UJA01XtUWqWH9O8WaVmwIIUkhSSGTcqJLAIahJJ+cVLBy0y56QFhJ06tRZq0b2hxgZSVK81QKgf8AxosW/r7n3AiWeEXV9L+QVo3xgWlSlTpaTqLqIJBTVgA+woAfXeB89w2iQVoZi3EmlFH6UaJM4C1MCy3LOAaAAEAE1u4q5iHGSlTJOgAuXYPuC9RzcPDYmuUXYCsS42ExiCIjQY3Sh7B49KRRFjy7MZ6kUmoQBuqntHisRjqqStSkpuUW7mE2X4ILXoXMMsbFnD8jyjo/hbwnJlnWtfmJLEoD6VqALE772eM9RTNG60K8k8czUqSmYHFn3eOsS5S1SgoGpEcVzPAIlYoA0RrdqUGp2HRo77l7GUkizUjuKb0MpNHOMZI0zkjyvMmKJ06q/wDVL/sIIwufY5EwyThlJmAhgdISQSQSCElIalCd4v0/A6mUltQs4iOTggValJS+5rWAoKIXJy8izIs7mzVFE6SUkU1CxNaGreoJHaH2KDyylncNBKZaQlgAIiWoMYolWmxG76QlyuatKzJWnSB8J5in94qXiWY2JmN0HskCOjCUDxG+3SOV5hImqmTV6CRrL9iaUu3WA6gtshlfLoyTOFlRPLxjlL7dSKcqbehhaAeRjDQVB9j+kJlhGUXZKOgiXmSypbEVLb2FyBBiJ5SGUoE7FwOregitYaalK1USA9iC4F7G0M8HOSQ5ZnYsL8qfd4xYFDEtDN2NtR7RkBf6iDYE9hHkaXnx/MFHPMBmpKlEqL7cL6qWI59Yydj/ADgxAAdwnZ7U5UalqQzVlIB0KHCTtTUx7xJJyj8VwQlg4ewcmoFjaJ8sd3RyAZktHnSpjqdS2U55JIvDWckKATRiX00Yi7q5n2hHmSCJqUKIF1DSQx4SAzcy1IeyMOEhSpp0BEskpAckCpetz+sLkh+F2cV5UiXMxcwJLSwBTmaHSHFtQNOkO04cLfUNBpUU9QReIfB+XFUpeJUG1row2BqzWqSPSLNgsrMwghmSpiOje2oH0MT9RkqagvAasGkS5BATV7ObPzNKbwrxuHOtSkFWsUCmZ6flra9Yt07w+kqJZujfsBE3+iDSEkDht67QsYJPkhTkWc4Ey1gmyw/Ku496+sa5ZMCZiSQ4eojrGO8KS5qChQYGxF0nYjrHO/EfhqZgSjWsLSt9KgCmqWoXetXvzj0sWVTjxb2PFnQMBl+GnJCxLQe4tDqQQgMlIA6COc+Ds60nST84uy8wSxLsGibVOjZFpo554jn68Xp31gfMR33Jj+EkchHzZjcaVTlTBfXqB7GkdY8KfxElrAQsETLaRV+0V6oCppo6UF6bxPJAMIsuzGfNWUKwxRLaiysE+wFPeGMpZSWguVC8bCp45Qvmkh4MVOgXFqDExGTt6KR0hHmfiZkeWlKgSdJU7BPU7jvaEikITLcN/wBgQkBixAPQF/lDKfl6FOFJpM9NVeYrt84NwuUS0lxLSCa+vMA0H9o831EpTlxmZW2mypDMpJIckU2DWD7b9aVhrluEkztehSuAsoKGk87GrRNj8lws1ymi3YhAJqacQAJTY8TDc1gH/U14RQk+SALkkuqY24qOld69Y7HOUNXoVqwpfhWUSp3ZgTuTf1NoUTcGUzEIkyU6lVYkpVUPo/52sS24FYPyzOEKU+JWCkl0lSSBdTOBwhgamwdq3hVKRIOIXxmXKV8ITwlFXDaVN+UCta2F4d5W+gUBTcMtMxQnIAUas45AGtdRFjyjIa4SeSVArlEBtLS5Z0pZhWYoEBTOEilHjyJuW9hoGzTB6gNqFn57GF+KSmWFLXQJp30/lDM5OqnN+8GZngsZOSAfLDEWfrz2hVj/AAtjJukqWgt8IegPtDY2nXJoApmqbEomLYTEoUtCEnVV0aJamd1FJII2HWNvGWIX5AIvPUAB/t+LS21WpW8FYXw/i1YpTlJXIQk1sNeugADPwufSF+Z+ZNzHDyFJH4awndiRxqJLVs3oY2qSc1XhWDwdCyPLxLkS5YAASkBiKvuT1esMpGH0ggNHsnzBdA6VP19InClf0fP5R5EvUNytnWeJH399xGz94kQlRLFI94kSjpA/qA8voRIMVP8AilhNeC1CplTAr0IKT/8Ar5RcSmlveI8ZhBNlKlKbSpLGg3DPD4vVqE1IFnzvh5pSXBaHqMcoyyHNQ0LMzy5WHnLkrugt3Gx9YIwMslJKdgY+glUkpIrBmmEy0rUztHW/CuRy8PKQQgaj+Zqn1jj+C80rASWUS1946XkErNtIljyinYrUH9xCTZfGjqspZAEQT5wdnrCTCZfigPxMUkHdMtOpu5X+0eT8jCJonpnTSsBikq4T/wCoDCBKTaGjGmOpsykCTsQdJ7RCrE8MeZYPNmVH4cviWdqVCf1iMY3IfJKohGaoohH9KR+8DSsRMcJKgEbkAhVORH6xPPVrUpRuTT77Rr5YaHy4o5NMxhcoADhAa9Dcnd9zC3PcCueEpEzSkE6gCHI6FiXFeV4UZzmEzCqlLSeCYsS18k6nY+8NpeP0IqDMAHqf+RP1jzcnpskNx2c0Uablc1J0ruTUA6mcgkMh+LiFOSr7QflWDlygTiW0rToSlK+Mh76ehBSDzYneGeKkomJJCygL+BLAaW2XpCiU8SrMasxNq0qZLK0Jn6dI0jUApyAmvGWcpJSCkJqXiSba+QONFmxMokJmyMQhJPD+OkUSn8oCgBuG4djWpjIBw2Wpnr/AkpUEpYTZpWAQ/wAJASAFh7VYC52yBcfLGo1kzGIoQOh/s0FJnKd629+tBT+8CYeQv8qdRdnKQALVD7ekETyZZJ0gJ3aj6Rqsk2obwLt0WWHQrw+beWcbPUCQJgSAPzFEtKAkd1nT6xXciln/AFZIXVUqUVLNT+IvjWr/ALziGgvwukYhMtWo+RKPmzT/APZPWozNLMxEt3c7tyiPwHME3FYzEqBOpWlKmejksAL0CKdI9J1CM19K/wBIksdtHRZKzVgqtXAPva8bqnKay+zdhAkxak7pPR2I/S0AY3NFpIAKa9Hc9/UR5icH4+//AApLEl5LBL1kAgKaz8P7xusr2A6upFbf7or2BzMrUXXLrSzN6VeHGGxYb4EKbsCe37QJyivH3OWO+hhJTMUHZI5hSxT2iReAWR+Qf+1IE89wFCUG5GnyH1idE0HiZIHrEnkj/j9w/BKt488EDFSvNlrliegUq3mAV0HryP7xxxKlSyUKBSQWINCDH0UcQlrBuxH+Y53/ABQyiSuUMRKATNQQFgfmSWv1B+Tx6fovW21ikqXgnPFxVo57hcJNKwZd4u+VYTMiABPCR1CXHyiq+Hs2TKUy46Jl+dSSAdafcR6GXlfQ2Jqux3keXz0B504rPOHM4kCFeHzmU3xp9xDLDYeZiQ6DpR/WRQ/8B+bvaEjFsrPIkBS5a5szy5dTvySOZh7i5SZEpMhBLqqo7nmT3+kNMvwEuQjSgf8AJRuo8yYq+MxnmTVLD8h2FItwWOP1MssnOX0NkvziQTCYgUXEeKWADCWcVD+Kc4jBhILPNQ3/AGBhpluKSiWlLvQC7vSKZ/FHHFapEhAUSqY7c+XzMXfIMt8pCVLbXpDcgW+rQrvVBQZhsI5dQCekGYzKJM1IC0u1QQ4INC49h7QDMxqiopSHO6iWA7c4hOMJWUglRauwHtC+2qaDTCsRLmSkoTh1IUwYiYSaAADe9PnGR5JmXLOekZEP6XC/AbYlTjAkAJWlt3cnvQmnSF/iHOVDDTlBSRwFm6pKQ1Q16U3EIfJWBWTpPL4gfZ6wpzjEPJWkj4lJHbiD/IRmxem/uL9S0srSGGDxXkZNqSEudSQoK4gpalCzbAfKCvCknyMNLdelSnWR8N7XvwgRUsxxRXKwuHqEsFHYcRYH0BNYsuIngAajwsw4XDCn6RozwqNf5Sb/AIIqX2Q6/niq6wQ3e/cn6xorFiiRqa3T1hTLmKcAAMdwa+0e+cAQ5IPJmeMfwti8mx5KQwdwBz+y53g2Rmy0FlKp3A6XI7QinrUljVjXY/4pEcqZUs45u59nifw01fY110W858FAgEpIuO3J7e5vG0vOi2oJVU7lX36xUTOL1vcFO0GYOYSGWpkblxTq/IQssUa0h/iMfTc8UokaT0FPk9oo/ifxTLdUlDqWoss7Ja46naE/inxfqJlYYkJsqYLq6J5J63imeZ+8ep6P0FVOf7L+SM8reiyz8EJhdO/zifE5VKl4mXh/5pnUEzFFDCUS1y9fiiXwB+PPRLVQDiJ5AAn9IquNxGuYtWylE+5Jj1qIJn1H4Z8DYTCJDSxMmD/5Jg1H0Bon0i0pAFBHPP4N+Kzi8J5MwvOw7JJN1yzRKu9NJ7dY6CYKQtsVeJ8d5crSPiXQdBufvnFZkjaI87zPzcQR+WWdI96n5RKhXSMeWVy/Q0QVRJiqF+a48S0Ek/ZiefMDXjnHjHOgXQ/fv0+94RJt0h+g/wAL4U4vHGev4JILU/Mqjeg+sdKKKRVfAeGEnBJUTVfGe6q/SGq89lijvDNoAjzzMhLmiShta6nseXtBOBQwYWVUnnFVmT04jHTJ6H0ISEOzcW59BFswqQEurhFz0H+GiUlTGTG+AFN/R4yIsrWVhw4Fw8ZDroByT/U2DKJCuew6h6WhfnWahaAgTNbKe3Sle5tGqiFAPXoTvHisGgh6jp/f3hYRhF2wTkwbKZmqcFKLaUsH6BhtFuTiUEVJ4nBBNIrOEkygqoJA7c94LmzJJIHGaVLCj9OUDNH4kvJ0NIsKNBDuRzAVccwBUQyweASoJU9bXJdqAelXir4fSw0lRY2e/f0eGaM4SlQKQQ1gahIJJIYFnJN7xhy45flZVRT2x5icuRpBlrck86Cz1e1WgLEYbSynDeh2sxtTeFascgl9ZF6Vb2jdJ111EMC1h13LH92iUcUl2wPjWgjEq01JIGw5/bGKR4hzlUxRQhR8r2KupbbpDTxLjPLl+WCrWu7n8v6vb3inqMer6PAq5v8AYhN+DwmPIyMj0CY78JZunCz/ADFhRSUKSQln4kkA12rCZKXjWCMEglQaveOOLP4Nz9eAnysSA6X0zEvdBYKDb7EdUx9I43OJf8t/MIUFIUgKQoWIUKER8sKJMpTsWq9zsfQfvFo8FZ5iJkkYMqeQhWoAhyH/ACA/07t1MI5VFsPG2X2SriSS7qBPqNvnDuWOGlYRjhQSfy8QelB/Z4ay5/4KTRyNowI0MTeIcZoQY5p5Cp+IRLY8SvkKmLbnczzpgQm9u3M/L5wP4dy0fzkxVxKZIPVnLN3MUg+KbFatl3xA0ykpJZIFTyApCHxDiESZR0p4lMlPOsTePZrYOb1SB8wYpEvNlTJCCpZJRT1G/wAhAjC9hbrRZMA0pOgAUZyb6zsX96Qfg8WqfM4QSgG+yjzNbcoqUvEGfMKUbmp5UanW4i/5BISlKQlNG9RtWBKNHJjzKsIG4lVG0ZBmBls7n2rGQ6WgNnzlLUxYwQuc1LjveA5ZAdw9OtOtDGxYevSKOKECZag1ab2/WM8wbVgQn2jZJHLb7aBxCMEYktRnHpGTJ7lzQ3p7QGFdeH7uxjZI3bn8+UJwSDYcZ6e49vrDKTi+AaUqUBQkBwOjvCBDem9WPpS8SgMHryvX7FurwssMWFMWZ3jDMmqJ24R0AhdpiSdc9zGJXSNsUopJEWRtHkbvGphgEkpFDBGVtrqHDW+xAqVUMSYZTGAzhmlvLXTbnyLW7vFy/h/l+mWFbqL1HIRRMMSo+WPzN7OKfWOu5JhhLRVjQVAoQKdiTzjNndKisFbDcxxCZUoqXUAWpV7J9bQgxOeTZqUpw0xEoJSX1IJZgzuDarVEbeK8U6CLabvuW26AGFnhWQoonTNm0ilG39IlFUrHb3RX8Tl2O1BYUVj+qWdTPuQK+4i8+AcGUSiSC5LlzU1uYTZalQmp0OmhBvUbP8ovmXB0hRGzH73ENknaoEUIP4hK/wD5VA7j6NHKpGJZBHWOp/xLphCaUIHvSOR4aqgNorhXtEn2XPwXhnU6nLmwtzqed46Xg16WA2FOkc4yfFgfAW0i526n5xbstzIl0yk6uc1VhRmDVV2iOS+Vjx6L/k8twSu5jIhyYsl1qAetb+wsIyKQaoVnzYo9I1BjdKh/mNb3Aigpu3Iv1EbBTDeNQW2EeKP+HvAORIiYas9bjn3jEtuW6VjSU/f39o2DONVNvnHUMiQLehtz+/eJJai1Gan3esbFCA7VFQ5IB7m7QdhMFayjuElwBzVpttW1TWEk0kUjC2VbGJZau/1rEDQwzgFM5aSzgsSK7CAVKMaYvRnfZiY3RIJBIsm8R6osfgwIXOMqZ8M1JR6m0CTpWclZWyI9QYJzDCmVMXLVdCik+hZ/19YhFIIB54Ow2qeCbJ36x2OXhdUrUCLUGztT0jmXgaQRXcn602i55vm5RLKEkBxcXszFulIx5nc6LQ0in53iVKRpIJWlZBIqCBQv6j2MT+C8eppstVrvbpQc4DyvGPr/AORIo/FsPWHPhnLvMnBSmGniNGddgB0hpUo0wLuyyZXl2lLF9RF7Mnl3hzhUskdoxEsMCQ5HPeNUlldTGcoIf4hywrAzC3wsfYiONS1Vju3iDD+ZImyz+ZJHq0cHUkgkEVesa/Tu00SyLY4wGIBIBPCNv6jy7R1XwtKVpC5hS/5U7Jo228clyj4grlVzW3IbmOteHplE/wBWkOf0hM+g4y85coBzQPuwc/sIyI8t3evrGQE9BZ80k9I1eNknd49K4uTNnP8AmMY8usepR0pGxS2/ygBRvKoxKVX2/uI3UoOSUmnOr9I0RMOxLnlvHgH9RNfv1hf1KBsjFiv4bmnLYM1qbRGtRLHQA1GDtSttohKiaU2++kaA1L/f3WBxC5AGNUSsm3+IgEF4xNX++X6QKq8aF0QZi4KyzE+WtKw+pJBT3BeBHjZJYxzAXHxrgxORLx0oOFgJmgflWAwJ729opqhFx8H5yEBcmbxS1ioPZorOYYYS5ykpU4B4SOVxCQbXtfgaXzLx4TToR0CaH6vEniSaUpPNVLvT7q8R+GZrS3LAH1B78oC8T47WopsBSn3WIVcyn5QXw7K1qCeZvWhNHMdGyXCJSNIIdNyBdXf5RVPA+EKApagfiAQSWcnpuwrF4wkgJA9zTf7eJ5XbDBaD3Db/ANjEE0mn0EbpmM9Adjv2gXEKO5b13ibHAc6ntLVYEWfpHGs4IM5Tc+0XvxRmLPtfsH5dI54ValE7n5xqwRpWRyMb5bLatNu8dF8LZilbJG3L0H7xz3KJalkJAJ6xf/C+UeU6ipydh9IXNQYHQssPDyjIiyqcGMZCRehmfPOGkgkJZ3+vWNpshYSXSwDcqarb3ofYxFLnAaSkMQamtfTaDsNm60LLJTevVqP3b7eLu/CE0LgDsYlSRTiLtWnyHOPcWCpSlm6iVU2cuwjCGvcbwQJGalENX77Rukm1LWqY2EtkBR+ElqX36dIHUnTuR2gDMmmqVYhnEbYcoFVoKk7gKAPoWP0jAghiS+/UXFPaC8IjW9NiTs45UEK2hoxsUY4B3SCBsDX9oBIi151l4/l9dmUzX9jyrFVULxXHLkhMkXF0zJamrGpjGjwxQmTYeaQY9Ut1OYhSIllC8A4uWRT2ldLMdy337wHOwxmzAlDguGHfnEWBmNKZz6ffSGvh4jUqaoOZaSodwN+YrGd6tlOx9JkLBSEjhlkJUq48xnKfSntFpkzhpBu4294pWRzFPeq1Ek9Xu3O/vFxkOUULN06Rnn2ViYjFU2HzMAZrjgEuEk+rQFj8SUpKk0Y++3pCLEZmogpLub8vukdGFnNifxPjdYIa8VnCSipQAuSw6vDLNJj0HvAeFmFCkqBqmojbFVEg+y35ZhlJKU6SAl32BIpXlF0yxI0pBNSHP7fOEHhrOxMSEqSXJNQzRc8G3KMeRtumWitDHCMlIoI8gmQoNYDsP7x5BS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0" name="Picture 12" descr="http://server.audiopedia.su:8888/staroeradio/images/pics/007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11467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data:image/jpeg;base64,/9j/4AAQSkZJRgABAQAAAQABAAD/2wCEAAkGBxMTEhUTExMVFhUXGSAaGRgYGRoaHhcbGxkaFyAYGB0YHSggGholHhcYITEhJSkrLi4uGB8zODMtNygtLisBCgoKDg0OGxAQGi0eICItLS0tLS0rLS0tLS0tLS0tLS0tLS0tLS0tLS0tLS0tLS0tLS0tLS0tLS0tLS0tLS0tLf/AABEIAP4AxgMBIgACEQEDEQH/xAAcAAACAgMBAQAAAAAAAAAAAAAEBQMGAAIHAQj/xAA9EAABAgQEBAQEBAUEAgMBAAABAhEAAyExBAUSQSJRYXEGE4GRMqGx8CNCwdEHFFLh8RVicpIzgkNTsiT/xAAaAQADAQEBAQAAAAAAAAAAAAABAgMEAAUG/8QALBEAAgICAgECBAUFAAAAAAAAAAECEQMhEjFBBCITUWGhMkJxgdEUI1LB4f/aAAwDAQACEQMRAD8A5QpLLTqoOfvcPD7CY6UJUxCviCVaXdSVKZnA/K/TkIryJSi7DV32iMLNt/aMkoKSoA6ybL5i0ebLUkGWRRTO9SGTcpLAdy0XDKPFS5BebKKhpNULIZRLaQxOkDVZdiI55InlJBSSDzBY/KLHlWHOJVNJUEKUQkhLpSsqrpKtWmpS7KuQTeI58UZ/j6HjJ+B7LxoxC1LAbUK1usXPR6dKx7iFy0kOoJcbncbjpSK/l2KGHmCboOniQUzCCoi7FDOkh08W5BaJ8Ll3nJ1S5ipqw6wgMSEp+JSyojSeSQ5NTBvitdCtNhs2alSVMSpVSQl2FjwtelX6GE2VYZZlTJwNCsB9aX3ZwXJB5tvEWdYUSxrQsFKmKAlT6SQCUmgLjVuBDHBTZaZMpBZRAdQZlpqzhW4Ziz7RKXti3Hywr6hGVZxMlqSCygOEpmDhCanSoWar8w3KkWUIUZrJUACUnTJSGYh3GpgSHIvQvaKxhpdOB3PPtSj3p/aLRlHklWhQMpQdkqLJSS6VaH6V33MZMiTekUj0H4MBMwzJa3TY6mDuL8V77g2hlNxC1PpXRAd+EEBRCWGgB9vnAstKJalaUgf9SGuaszHo0HZdPSZhUpCChZcpYCx/Kwp/mNeLFGIjdjqRg0zMKFqUkE2dmUUuxL2JL/KAZnlykhWohbjUkgMbvpYF0k27QBicb8SEOlJL6Xoa/EWAqzV6RFh+JXMntz25RdRjHpUByHM8iYfOSNCpiGo40gEBIfcejWpEPlfCPzMzsGL0Ondxz6G0EY1MsEJ0pQopYKvRjerPt7R7XSkk1SKEuH1M6R1ptzjz5O7fz2XSJEraWAxUElSRxJqkUBoKi0e4WYxYqUtTHlu9y2zdGbfeKaseYk6gQNrNff5fXeJpa2SWLlyo1Dcqki9t9haOjiqF+QXskMxRWUgVZ6OCrm/q8H4SYQGcU+97GEf8xqIU1XrBsia/JusbIQ4JJEW7djn+ao/O9d49E9wxpAi0lrx75tbRZSsDDZZI6HrE6EK50hbMmmj9ng4Yhh06w3JLbORripRJdgNnYmPYgxU16O7dWjIlJ4m7sbZ8nSlkVEE48ylS06UETH4lO4ILMw7gn1jMHOCAXYvQCm1eLoehjedPRqCtAbkCWZ7bV9d4f8wgFOwK0XB2qxY6vhI7xIVlDoU4O4qCCOfPnBGLStYEwMUigYklAuAx2o8e4HLkzQSJ0tKqumYSC9wUkAu9X5dqw3NVbDRJ/NakhC5mtLOCXJlElyA97Mdq0guRiJS0y0pkr8xJFlFlJ3A/pJqXYgVhfhJqZS3WCqhCFJJDGo1f7hf7pEcmf5awqUVJYM4NQ40lj1BI9YSUbDdFqk4DDLxcvDTiES06pi1+ZVT0QhTgBCnLkClXesD4vKSlRZwkrAG+lJPW7RBlWdhMyZMnS0zVTNAST/8AH5bgEO70cMQXh3lU9WMVMCyt5bqTZhL5AUchgKRmyuUd+EhtM8xWVeUEq81BSosQAUsR+VyXaxf/AHRKmRMWdUsutKdRYCjNxl+4q9fWGUzAKVLCJilLloLgkgFkkhn6BZv1gnA4pMk6QhC+EIZYCnDCg6CjERnxwc5d/YD0Zk2OTMTUp1EOxA236Pd4bGYG1cjcVvCSTl3EpW5VqFA6djyff3hlKOmiuIHp7v0jZBy8om0EYhIPE5cCMw6bEkM9Q23OxpEWIk7pO1hv9/tHkhzvTo0W7QF2NMdiyvhTqYcgC/oRTe14mw6hMXLQNVPiV2/M22zvC6Ql1snc+vq1IkmoUFF6E03t+sS+GqpFOTvYZNQjzFJBcliFUAB7JDF6QcmXo0EzHQq4UHQejbV32aE8thRnav8AZoL/AJ9ISwSBXkPcUcEd4DjLVHcvJKlLBSgySCxDdRYvt6x6FkVFD6H/ADGs3FAi7uzvctzfePfNSRYvyikb8gGOGxRatY38zenaAMOtqGx+VYlRM2aHSAHJmEjeJkz/AL5wJLllnSzbhw/r06xrMSRsa2p9vA09M6hgtWsbhuRaMhemYpIdTgGzgxkSlhxt20g2zgmXSkKl6dOoAOok/C1Hpye1Lwly/ErSsKlqIUHYhgagg/J4e+JZYMsTAqqkpqkBiCKJdJte4FoCw0pCpCEsUrS7KAUyypT6FEChqPcQYS9vJ+QyRtIxE7iUEFlOVaRRQJqWs78hypSNJUiWx8pc1K2sWIVQuAU1Hr1g/KsVOm6pWtKSWbVwkNwuCBQ2HOkSqytYchDIAAWOtvNS4FP9w6wnOm09HUKpWESEqUApcsMlT6XClJclABoKX61hStJSrS1TYdP1i9Z14WmSpKVJGlMtJMxRD6jcKIT/ALWDtsKnanolaipRD6R84pDIpbBJUz2XiCk0JHT77wzwWYrkhXD8Qq9DcEEHuNoE89OhLp4g4fpz+cFJmJBSVKcbCnCXPMdbbwk2n2gXQ/w+OnTkOsVASxb4gAw9QAP3gnBrSh1TAKbH3duQhYjMkS5QKwKUASPi3cNAicUZp1KNDtyHUxbH+E5KxxiPEiiSmQm35lftEmEm4iY589SWd2f9ICwuASTR2obVJHa0WvFYIScKVhXxMC4sDQvzveJ5MyjpFoYivY7N1/BrUwNXuWix5JmAEtyARzH0LiOe5tiwwtxVpvX60grB52SlKSKCgBrv1ibbkh0kjqWAXLWoEIlvsRqHuRR4dTsGZgA3++kc6yXNwGSpekPtz9A3yjomX5rKYDzE6m5mg5mjRLk4PYXGxDiZc2UriSSl31NboWj1Q1denSLeJGsBTuNrEGEecYRKWKSKliLOO14048qZnnCgDDL5/O4glJFxtAaF1oBE3mHU/wDeLUTTCZK253+/rBGtx91hfLmVLCkGSp4TUCvr8q3gS0MgmWS1r0e5G9HpEk+YEMUmod7mnOhZ/to18xRNFqNfzKBFrlh0iCZNSCUgKPNiw9KMYyZJxf49FKa6J/xCdZWSCKJSfLAqWJrqJ+Q+mQPMUGF+xUBz9IyMzjG+/sG2cAx+Za8PJkhDaSSTuoszejwTNRiAJaNQoGSl2IDWNXboaQqwEwKIBa+/7w5Qg+YEytYBuXa1L8qx6E6jpL5sm2bzkT5KviBXpCiCl6EOCDV+fyhjj8dOmIQoHWVUPH8LJKiGtpYP0YClIGxuHmSNKglIWD8QOrS7BiSb9w1YzDS5esfzBJCuLShJBPNiwBTSwcBukQ9sql2FfIFwuaUKFVS4IBUQUj4mchm+tt4hyzHhCVajVRdJbfrUU6QxzGdhVImCUkIV5Z0qQVAFvyqSsfEqpo21YXzcs0SZU10kLAsXYtVwNwRvF0049UBogxE+ZMGhKRpBKqAcmJepY8ojnJmpSy5bJckqcvSjBqPBmWhiySdT86U+YFx1hdmWLWpWklwCTTmzDv6wYbdUCgaSagqOzJSa6e/WLRgVoShILE37d/2ioyZZfUbvWHeHXQAXNzDzRVaOo+AMKCTM2ehJIc9BvB3jjChctQ1SxSgND6Nf2gPwXRKZY5XJqNyQI88dyXSdMvUoD/yEilPrHmzdyNKWjkWMnkcJFie/Y+sb4KYXp8/1horLypJUoCtTu4e4gXFJShXAqpo+z8o1KaapE2iwYRSpZGlnJpwg160jofhrHmeNM6UArZSA4I5FwwPSOf5BKmKLISVrH/kkq4VgN8aN9wHEXTDz5ctCFS1hKxewE1NRpVRgsGhNDSsZcr3RSKLtgJqZaijzErBPwkp1J9Bf0gfxFhNSVaQNTUtX3io+ITrVLmIUZOoOHoCzeiT9YsGEm0R5y2YJJL0UWA1Ej26wkZtIEoeSs4DElhqvUF2Bv9bQ0lTbbvaIfEGHVLn60VlTNywr/tF2vWMlTAzsP7x6eOVxRimqYbJlm5pG+isQGcCL9olw0srPxAPzLdP1h26FQQjFrAZIAc3Zj2jVcxwKB+blzE6sApqKST0Po7mAyUCmsqJv5adQF6FTgPTaM0pYlvVlUmC4hBmqoAUj8xsTSgj2JZ+M0AfhL3ZtItT+lvaMjG8lsajiWTYAkKJSpjRJADvY3oQxgjLvOAUpKqJIcFgau1FUFne0FYCYsSxoBIQlmHza4I+cK8xnzioKqwoOYHJ7tG+5SbTRItUjP1LWn+ZlkAgKZKWBSDcir0VXuLQ3zDDIRK1gpA1EBMyWdVupag5B2PvTMqxOJdJrpVZTEPRja9DB2e5nMSop8wzEzOI1sRWj8tW3Mxlli/ue0dPQkzOQKkMKV++UT4Ob+EoaQQwdTtvYknrt0hbi8Q6SQ7xJLWaDTYe9d6xsatCBMyeTUCgDc3G1gLdYX4slS1E3LdNhD6XJGkrSkgAVZ6PSnMA0rCjGpGt3NQCx5HrBxP3M6PZAiUzQThyUlxEYj2KtFS3+FcZxHiZVA5Ja9bRd8PLlTUkKV5lbB+I8iQPhEcjwM8A8o6v4KmhSSQTbnT2jB6jHTstCRX82yryy6SCQniYvpq2mKuscQVpDO/wglnuRvtSOhYWUg+fLUrSVLcK5K69NvWDMvyGSkklICt/u0KpUjmJMlw6pmJTik8ASKAGjWOl66S54SYazMRKxE4yXAWpiDyq52iw4LKCv/wActLcySkd6B4Mw/gwleubMDj4dCWb/ALPCLBknuguaQHgMHMdSVhC0pPAkpYkdWP6RXsaieuepclSJc1I+AhSk6ATt7R0nDZciUFKd1Nc/pFWxCkfzAWkjWlBAT/UCOIk92aDkxPHVgjKxJiM9xE+X5ctMqZRlKQkgBXQkvSotGsrFUAJrvR9onxGbSpeKSRL0Tl8E4NRbVTMp+YMz9YIxwQJpKQGNtxWv6xb0700Qygk2eB1PbaNUzvYxtiZKQCoP+gLwEHjYtk0hotlJCVVALgGz82jbz+HSG1O4Jo3QMKUDW3MQSy4cRgLGJZMUZrYydB0+XoAAKWYEBLsCX1C/Nvt4yA9UZGZehhW2xuZy3FTDKSkS1rSrTbiKWbZ6CNsvnImtqPEKqdhw0/WN5yJZkoK5ijw/CBY/ESpT1Z20wkmyAFnS/wAIPDs9ne28UT5KvJPiWDMZktwlEwgFQpLNQOjUb16Qs/0SbrIUshQqlRqGNia0vEEvMlDWpiiYBQppZxUEGsa4fMJxcla9KmKiKmlA5/pBNo6MJpe1nUEZ9g5kmXpUEnUoAqALE1ID7lnj2dlxSNZD0c7NcXJrtWNMxzSZOMhCjqaYCGZLl27C+8WvE5IQBqXqcuK0Tcgde59hCyyOEFz72cysSMQuWy0pOgVJqBWnF+9duULsy1FSZhBGsOOQrYPsxHuYcZmtQ/BSoMTUO40g7uOdIBxOGVMSyQCtFSBuA7tt6CLYZ9WcgFBj1RiKWqJZV40Mog7K8GVrSOZjsuQ4Xy5aUpp2jm+Q5XNotKCRtHSMmxpAGpJBEZp+5miC0SYvw+Fq1hSkk3Zq9xDPLMml0KtSjzUSYMl4oGC5MxIEcoIb9hvhmAjaculIq+L8VYaSSJs1KekQ4fxuibSTLWpPPQpvdmi/xopUT+BK7LEpT0PaObeIsGvD4tMwaih3FxTlqjoGGxwWHKSk9Q31hd4tw/mYYtcEVvSx+UTyRU42ck06ZScRhVz8cmaaDyyumzMGPq3vBHmFLAsKV6Pz9GhlhMMtbeWCAA1dwKsT7fYhbnw/GNn0pdqOdIiOCNK2SyE8iaGrUH1/xGYkhgQl2pTk7O24F2hZh1EfQxNiyyTWvK5A5tvDZeaTcScSSXiGJCgQ3IX3oN4lRMCg5SUmE8hShxaSKXLh60ajMWPdoZBaiSCmg3+947HLXdnMIaMjRMw8o9i1nHMcXglyEuppiNPEA3A4apFX7wsw+HC1fghQHJSuLm5YMNqdIY4PLVgqQtSSVMt1g6QznSW9f7RYBlsmXLmTdcuWVgNrUdIP/qST6HeMM86hq7bHjGysZnhimWH4iWG7h+5qX2AgaSsIDA6kEsaFJ6pJZ7deUWHPsQHlhAEw60aubpaaAW56TXdor5RxKLVWSSk0YmoqDesVwzbh7hXGgqelIm4UJA01XtUWqWH9O8WaVmwIIUkhSSGTcqJLAIahJJ+cVLBy0y56QFhJ06tRZq0b2hxgZSVK81QKgf8AxosW/r7n3AiWeEXV9L+QVo3xgWlSlTpaTqLqIJBTVgA+woAfXeB89w2iQVoZi3EmlFH6UaJM4C1MCy3LOAaAAEAE1u4q5iHGSlTJOgAuXYPuC9RzcPDYmuUXYCsS42ExiCIjQY3Sh7B49KRRFjy7MZ6kUmoQBuqntHisRjqqStSkpuUW7mE2X4ILXoXMMsbFnD8jyjo/hbwnJlnWtfmJLEoD6VqALE772eM9RTNG60K8k8czUqSmYHFn3eOsS5S1SgoGpEcVzPAIlYoA0RrdqUGp2HRo77l7GUkizUjuKb0MpNHOMZI0zkjyvMmKJ06q/wDVL/sIIwufY5EwyThlJmAhgdISQSQSCElIalCd4v0/A6mUltQs4iOTggValJS+5rWAoKIXJy8izIs7mzVFE6SUkU1CxNaGreoJHaH2KDyylncNBKZaQlgAIiWoMYolWmxG76QlyuatKzJWnSB8J5in94qXiWY2JmN0HskCOjCUDxG+3SOV5hImqmTV6CRrL9iaUu3WA6gtshlfLoyTOFlRPLxjlL7dSKcqbehhaAeRjDQVB9j+kJlhGUXZKOgiXmSypbEVLb2FyBBiJ5SGUoE7FwOregitYaalK1USA9iC4F7G0M8HOSQ5ZnYsL8qfd4xYFDEtDN2NtR7RkBf6iDYE9hHkaXnx/MFHPMBmpKlEqL7cL6qWI59Yydj/ADgxAAdwnZ7U5UalqQzVlIB0KHCTtTUx7xJJyj8VwQlg4ewcmoFjaJ8sd3RyAZktHnSpjqdS2U55JIvDWckKATRiX00Yi7q5n2hHmSCJqUKIF1DSQx4SAzcy1IeyMOEhSpp0BEskpAckCpetz+sLkh+F2cV5UiXMxcwJLSwBTmaHSHFtQNOkO04cLfUNBpUU9QReIfB+XFUpeJUG1row2BqzWqSPSLNgsrMwghmSpiOje2oH0MT9RkqagvAasGkS5BATV7ObPzNKbwrxuHOtSkFWsUCmZ6flra9Yt07w+kqJZujfsBE3+iDSEkDht67QsYJPkhTkWc4Ey1gmyw/Ku496+sa5ZMCZiSQ4eojrGO8KS5qChQYGxF0nYjrHO/EfhqZgSjWsLSt9KgCmqWoXetXvzj0sWVTjxb2PFnQMBl+GnJCxLQe4tDqQQgMlIA6COc+Ds60nST84uy8wSxLsGibVOjZFpo554jn68Xp31gfMR33Jj+EkchHzZjcaVTlTBfXqB7GkdY8KfxElrAQsETLaRV+0V6oCppo6UF6bxPJAMIsuzGfNWUKwxRLaiysE+wFPeGMpZSWguVC8bCp45Qvmkh4MVOgXFqDExGTt6KR0hHmfiZkeWlKgSdJU7BPU7jvaEikITLcN/wBgQkBixAPQF/lDKfl6FOFJpM9NVeYrt84NwuUS0lxLSCa+vMA0H9o831EpTlxmZW2mypDMpJIckU2DWD7b9aVhrluEkztehSuAsoKGk87GrRNj8lws1ymi3YhAJqacQAJTY8TDc1gH/U14RQk+SALkkuqY24qOld69Y7HOUNXoVqwpfhWUSp3ZgTuTf1NoUTcGUzEIkyU6lVYkpVUPo/52sS24FYPyzOEKU+JWCkl0lSSBdTOBwhgamwdq3hVKRIOIXxmXKV8ITwlFXDaVN+UCta2F4d5W+gUBTcMtMxQnIAUas45AGtdRFjyjIa4SeSVArlEBtLS5Z0pZhWYoEBTOEilHjyJuW9hoGzTB6gNqFn57GF+KSmWFLXQJp30/lDM5OqnN+8GZngsZOSAfLDEWfrz2hVj/AAtjJukqWgt8IegPtDY2nXJoApmqbEomLYTEoUtCEnVV0aJamd1FJII2HWNvGWIX5AIvPUAB/t+LS21WpW8FYXw/i1YpTlJXIQk1sNeugADPwufSF+Z+ZNzHDyFJH4awndiRxqJLVs3oY2qSc1XhWDwdCyPLxLkS5YAASkBiKvuT1esMpGH0ggNHsnzBdA6VP19InClf0fP5R5EvUNytnWeJH399xGz94kQlRLFI94kSjpA/qA8voRIMVP8AilhNeC1CplTAr0IKT/8Ar5RcSmlveI8ZhBNlKlKbSpLGg3DPD4vVqE1IFnzvh5pSXBaHqMcoyyHNQ0LMzy5WHnLkrugt3Gx9YIwMslJKdgY+glUkpIrBmmEy0rUztHW/CuRy8PKQQgaj+Zqn1jj+C80rASWUS1946XkErNtIljyinYrUH9xCTZfGjqspZAEQT5wdnrCTCZfigPxMUkHdMtOpu5X+0eT8jCJonpnTSsBikq4T/wCoDCBKTaGjGmOpsykCTsQdJ7RCrE8MeZYPNmVH4cviWdqVCf1iMY3IfJKohGaoohH9KR+8DSsRMcJKgEbkAhVORH6xPPVrUpRuTT77Rr5YaHy4o5NMxhcoADhAa9Dcnd9zC3PcCueEpEzSkE6gCHI6FiXFeV4UZzmEzCqlLSeCYsS18k6nY+8NpeP0IqDMAHqf+RP1jzcnpskNx2c0Uablc1J0ruTUA6mcgkMh+LiFOSr7QflWDlygTiW0rToSlK+Mh76ehBSDzYneGeKkomJJCygL+BLAaW2XpCiU8SrMasxNq0qZLK0Jn6dI0jUApyAmvGWcpJSCkJqXiSba+QONFmxMokJmyMQhJPD+OkUSn8oCgBuG4djWpjIBw2Wpnr/AkpUEpYTZpWAQ/wAJASAFh7VYC52yBcfLGo1kzGIoQOh/s0FJnKd629+tBT+8CYeQv8qdRdnKQALVD7ekETyZZJ0gJ3aj6Rqsk2obwLt0WWHQrw+beWcbPUCQJgSAPzFEtKAkd1nT6xXciln/AFZIXVUqUVLNT+IvjWr/ALziGgvwukYhMtWo+RKPmzT/APZPWozNLMxEt3c7tyiPwHME3FYzEqBOpWlKmejksAL0CKdI9J1CM19K/wBIksdtHRZKzVgqtXAPva8bqnKay+zdhAkxak7pPR2I/S0AY3NFpIAKa9Hc9/UR5icH4+//AApLEl5LBL1kAgKaz8P7xusr2A6upFbf7or2BzMrUXXLrSzN6VeHGGxYb4EKbsCe37QJyivH3OWO+hhJTMUHZI5hSxT2iReAWR+Qf+1IE89wFCUG5GnyH1idE0HiZIHrEnkj/j9w/BKt488EDFSvNlrliegUq3mAV0HryP7xxxKlSyUKBSQWINCDH0UcQlrBuxH+Y53/ABQyiSuUMRKATNQQFgfmSWv1B+Tx6fovW21ikqXgnPFxVo57hcJNKwZd4u+VYTMiABPCR1CXHyiq+Hs2TKUy46Jl+dSSAdafcR6GXlfQ2Jqux3keXz0B504rPOHM4kCFeHzmU3xp9xDLDYeZiQ6DpR/WRQ/8B+bvaEjFsrPIkBS5a5szy5dTvySOZh7i5SZEpMhBLqqo7nmT3+kNMvwEuQjSgf8AJRuo8yYq+MxnmTVLD8h2FItwWOP1MssnOX0NkvziQTCYgUXEeKWADCWcVD+Kc4jBhILPNQ3/AGBhpluKSiWlLvQC7vSKZ/FHHFapEhAUSqY7c+XzMXfIMt8pCVLbXpDcgW+rQrvVBQZhsI5dQCekGYzKJM1IC0u1QQ4INC49h7QDMxqiopSHO6iWA7c4hOMJWUglRauwHtC+2qaDTCsRLmSkoTh1IUwYiYSaAADe9PnGR5JmXLOekZEP6XC/AbYlTjAkAJWlt3cnvQmnSF/iHOVDDTlBSRwFm6pKQ1Q16U3EIfJWBWTpPL4gfZ6wpzjEPJWkj4lJHbiD/IRmxem/uL9S0srSGGDxXkZNqSEudSQoK4gpalCzbAfKCvCknyMNLdelSnWR8N7XvwgRUsxxRXKwuHqEsFHYcRYH0BNYsuIngAajwsw4XDCn6RozwqNf5Sb/AIIqX2Q6/niq6wQ3e/cn6xorFiiRqa3T1hTLmKcAAMdwa+0e+cAQ5IPJmeMfwti8mx5KQwdwBz+y53g2Rmy0FlKp3A6XI7QinrUljVjXY/4pEcqZUs45u59nifw01fY110W858FAgEpIuO3J7e5vG0vOi2oJVU7lX36xUTOL1vcFO0GYOYSGWpkblxTq/IQssUa0h/iMfTc8UokaT0FPk9oo/ifxTLdUlDqWoss7Ja46naE/inxfqJlYYkJsqYLq6J5J63imeZ+8ep6P0FVOf7L+SM8reiyz8EJhdO/zifE5VKl4mXh/5pnUEzFFDCUS1y9fiiXwB+PPRLVQDiJ5AAn9IquNxGuYtWylE+5Jj1qIJn1H4Z8DYTCJDSxMmD/5Jg1H0Bon0i0pAFBHPP4N+Kzi8J5MwvOw7JJN1yzRKu9NJ7dY6CYKQtsVeJ8d5crSPiXQdBufvnFZkjaI87zPzcQR+WWdI96n5RKhXSMeWVy/Q0QVRJiqF+a48S0Ek/ZiefMDXjnHjHOgXQ/fv0+94RJt0h+g/wAL4U4vHGev4JILU/Mqjeg+sdKKKRVfAeGEnBJUTVfGe6q/SGq89lijvDNoAjzzMhLmiShta6nseXtBOBQwYWVUnnFVmT04jHTJ6H0ISEOzcW59BFswqQEurhFz0H+GiUlTGTG+AFN/R4yIsrWVhw4Fw8ZDroByT/U2DKJCuew6h6WhfnWahaAgTNbKe3Sle5tGqiFAPXoTvHisGgh6jp/f3hYRhF2wTkwbKZmqcFKLaUsH6BhtFuTiUEVJ4nBBNIrOEkygqoJA7c94LmzJJIHGaVLCj9OUDNH4kvJ0NIsKNBDuRzAVccwBUQyweASoJU9bXJdqAelXir4fSw0lRY2e/f0eGaM4SlQKQQ1gahIJJIYFnJN7xhy45flZVRT2x5icuRpBlrck86Cz1e1WgLEYbSynDeh2sxtTeFascgl9ZF6Vb2jdJ111EMC1h13LH92iUcUl2wPjWgjEq01JIGw5/bGKR4hzlUxRQhR8r2KupbbpDTxLjPLl+WCrWu7n8v6vb3inqMer6PAq5v8AYhN+DwmPIyMj0CY78JZunCz/ADFhRSUKSQln4kkA12rCZKXjWCMEglQaveOOLP4Nz9eAnysSA6X0zEvdBYKDb7EdUx9I43OJf8t/MIUFIUgKQoWIUKER8sKJMpTsWq9zsfQfvFo8FZ5iJkkYMqeQhWoAhyH/ACA/07t1MI5VFsPG2X2SriSS7qBPqNvnDuWOGlYRjhQSfy8QelB/Z4ay5/4KTRyNowI0MTeIcZoQY5p5Cp+IRLY8SvkKmLbnczzpgQm9u3M/L5wP4dy0fzkxVxKZIPVnLN3MUg+KbFatl3xA0ykpJZIFTyApCHxDiESZR0p4lMlPOsTePZrYOb1SB8wYpEvNlTJCCpZJRT1G/wAhAjC9hbrRZMA0pOgAUZyb6zsX96Qfg8WqfM4QSgG+yjzNbcoqUvEGfMKUbmp5UanW4i/5BISlKQlNG9RtWBKNHJjzKsIG4lVG0ZBmBls7n2rGQ6WgNnzlLUxYwQuc1LjveA5ZAdw9OtOtDGxYevSKOKECZag1ab2/WM8wbVgQn2jZJHLb7aBxCMEYktRnHpGTJ7lzQ3p7QGFdeH7uxjZI3bn8+UJwSDYcZ6e49vrDKTi+AaUqUBQkBwOjvCBDem9WPpS8SgMHryvX7FurwssMWFMWZ3jDMmqJ24R0AhdpiSdc9zGJXSNsUopJEWRtHkbvGphgEkpFDBGVtrqHDW+xAqVUMSYZTGAzhmlvLXTbnyLW7vFy/h/l+mWFbqL1HIRRMMSo+WPzN7OKfWOu5JhhLRVjQVAoQKdiTzjNndKisFbDcxxCZUoqXUAWpV7J9bQgxOeTZqUpw0xEoJSX1IJZgzuDarVEbeK8U6CLabvuW26AGFnhWQoonTNm0ilG39IlFUrHb3RX8Tl2O1BYUVj+qWdTPuQK+4i8+AcGUSiSC5LlzU1uYTZalQmp0OmhBvUbP8ovmXB0hRGzH73ENknaoEUIP4hK/wD5VA7j6NHKpGJZBHWOp/xLphCaUIHvSOR4aqgNorhXtEn2XPwXhnU6nLmwtzqed46Xg16WA2FOkc4yfFgfAW0i526n5xbstzIl0yk6uc1VhRmDVV2iOS+Vjx6L/k8twSu5jIhyYsl1qAetb+wsIyKQaoVnzYo9I1BjdKh/mNb3Aigpu3Iv1EbBTDeNQW2EeKP+HvAORIiYas9bjn3jEtuW6VjSU/f39o2DONVNvnHUMiQLehtz+/eJJai1Gan3esbFCA7VFQ5IB7m7QdhMFayjuElwBzVpttW1TWEk0kUjC2VbGJZau/1rEDQwzgFM5aSzgsSK7CAVKMaYvRnfZiY3RIJBIsm8R6osfgwIXOMqZ8M1JR6m0CTpWclZWyI9QYJzDCmVMXLVdCik+hZ/19YhFIIB54Ow2qeCbJ36x2OXhdUrUCLUGztT0jmXgaQRXcn602i55vm5RLKEkBxcXszFulIx5nc6LQ0in53iVKRpIJWlZBIqCBQv6j2MT+C8eppstVrvbpQc4DyvGPr/AORIo/FsPWHPhnLvMnBSmGniNGddgB0hpUo0wLuyyZXl2lLF9RF7Mnl3hzhUskdoxEsMCQ5HPeNUlldTGcoIf4hywrAzC3wsfYiONS1Vju3iDD+ZImyz+ZJHq0cHUkgkEVesa/Tu00SyLY4wGIBIBPCNv6jy7R1XwtKVpC5hS/5U7Jo228clyj4grlVzW3IbmOteHplE/wBWkOf0hM+g4y85coBzQPuwc/sIyI8t3evrGQE9BZ80k9I1eNknd49K4uTNnP8AmMY8usepR0pGxS2/ygBRvKoxKVX2/uI3UoOSUmnOr9I0RMOxLnlvHgH9RNfv1hf1KBsjFiv4bmnLYM1qbRGtRLHQA1GDtSttohKiaU2++kaA1L/f3WBxC5AGNUSsm3+IgEF4xNX++X6QKq8aF0QZi4KyzE+WtKw+pJBT3BeBHjZJYxzAXHxrgxORLx0oOFgJmgflWAwJ729opqhFx8H5yEBcmbxS1ioPZorOYYYS5ykpU4B4SOVxCQbXtfgaXzLx4TToR0CaH6vEniSaUpPNVLvT7q8R+GZrS3LAH1B78oC8T47WopsBSn3WIVcyn5QXw7K1qCeZvWhNHMdGyXCJSNIIdNyBdXf5RVPA+EKApagfiAQSWcnpuwrF4wkgJA9zTf7eJ5XbDBaD3Db/ANjEE0mn0EbpmM9Adjv2gXEKO5b13ibHAc6ntLVYEWfpHGs4IM5Tc+0XvxRmLPtfsH5dI54ValE7n5xqwRpWRyMb5bLatNu8dF8LZilbJG3L0H7xz3KJalkJAJ6xf/C+UeU6ipydh9IXNQYHQssPDyjIiyqcGMZCRehmfPOGkgkJZ3+vWNpshYSXSwDcqarb3ofYxFLnAaSkMQamtfTaDsNm60LLJTevVqP3b7eLu/CE0LgDsYlSRTiLtWnyHOPcWCpSlm6iVU2cuwjCGvcbwQJGalENX77Rukm1LWqY2EtkBR+ElqX36dIHUnTuR2gDMmmqVYhnEbYcoFVoKk7gKAPoWP0jAghiS+/UXFPaC8IjW9NiTs45UEK2hoxsUY4B3SCBsDX9oBIi151l4/l9dmUzX9jyrFVULxXHLkhMkXF0zJamrGpjGjwxQmTYeaQY9Ut1OYhSIllC8A4uWRT2ldLMdy337wHOwxmzAlDguGHfnEWBmNKZz6ffSGvh4jUqaoOZaSodwN+YrGd6tlOx9JkLBSEjhlkJUq48xnKfSntFpkzhpBu4294pWRzFPeq1Ek9Xu3O/vFxkOUULN06Rnn2ViYjFU2HzMAZrjgEuEk+rQFj8SUpKk0Y++3pCLEZmogpLub8vukdGFnNifxPjdYIa8VnCSipQAuSw6vDLNJj0HvAeFmFCkqBqmojbFVEg+y35ZhlJKU6SAl32BIpXlF0yxI0pBNSHP7fOEHhrOxMSEqSXJNQzRc8G3KMeRtumWitDHCMlIoI8gmQoNYDsP7x5BS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data:image/jpeg;base64,/9j/4AAQSkZJRgABAQAAAQABAAD/2wCEAAkGBxMTEhUTExMVFhUXGSAaGRgYGRoaHhcbGxkaFyAYGB0YHSggGholHhcYITEhJSkrLi4uGB8zODMtNygtLisBCgoKDg0OGxAQGi0eICItLS0tLS0rLS0tLS0tLS0tLS0tLS0tLS0tLS0tLS0tLS0tLS0tLS0tLS0tLS0tLS0tLf/AABEIAP4AxgMBIgACEQEDEQH/xAAcAAACAgMBAQAAAAAAAAAAAAAEBQMGAAIHAQj/xAA9EAABAgQEBAQEBAUEAgMBAAABAhEAAyExBAUSQSJRYXEGE4GRMqGx8CNCwdEHFFLh8RVicpIzgkNTsiT/xAAaAQADAQEBAQAAAAAAAAAAAAABAgMEAAUG/8QALBEAAgICAgECBAUFAAAAAAAAAAECEQMhEjFBBCITUWGhMkJxgdEUI1LB4f/aAAwDAQACEQMRAD8A5QpLLTqoOfvcPD7CY6UJUxCviCVaXdSVKZnA/K/TkIryJSi7DV32iMLNt/aMkoKSoA6ybL5i0ebLUkGWRRTO9SGTcpLAdy0XDKPFS5BebKKhpNULIZRLaQxOkDVZdiI55InlJBSSDzBY/KLHlWHOJVNJUEKUQkhLpSsqrpKtWmpS7KuQTeI58UZ/j6HjJ+B7LxoxC1LAbUK1usXPR6dKx7iFy0kOoJcbncbjpSK/l2KGHmCboOniQUzCCoi7FDOkh08W5BaJ8Ll3nJ1S5ipqw6wgMSEp+JSyojSeSQ5NTBvitdCtNhs2alSVMSpVSQl2FjwtelX6GE2VYZZlTJwNCsB9aX3ZwXJB5tvEWdYUSxrQsFKmKAlT6SQCUmgLjVuBDHBTZaZMpBZRAdQZlpqzhW4Ziz7RKXti3Hywr6hGVZxMlqSCygOEpmDhCanSoWar8w3KkWUIUZrJUACUnTJSGYh3GpgSHIvQvaKxhpdOB3PPtSj3p/aLRlHklWhQMpQdkqLJSS6VaH6V33MZMiTekUj0H4MBMwzJa3TY6mDuL8V77g2hlNxC1PpXRAd+EEBRCWGgB9vnAstKJalaUgf9SGuaszHo0HZdPSZhUpCChZcpYCx/Kwp/mNeLFGIjdjqRg0zMKFqUkE2dmUUuxL2JL/KAZnlykhWohbjUkgMbvpYF0k27QBicb8SEOlJL6Xoa/EWAqzV6RFh+JXMntz25RdRjHpUByHM8iYfOSNCpiGo40gEBIfcejWpEPlfCPzMzsGL0Ondxz6G0EY1MsEJ0pQopYKvRjerPt7R7XSkk1SKEuH1M6R1ptzjz5O7fz2XSJEraWAxUElSRxJqkUBoKi0e4WYxYqUtTHlu9y2zdGbfeKaseYk6gQNrNff5fXeJpa2SWLlyo1Dcqki9t9haOjiqF+QXskMxRWUgVZ6OCrm/q8H4SYQGcU+97GEf8xqIU1XrBsia/JusbIQ4JJEW7djn+ao/O9d49E9wxpAi0lrx75tbRZSsDDZZI6HrE6EK50hbMmmj9ng4Yhh06w3JLbORripRJdgNnYmPYgxU16O7dWjIlJ4m7sbZ8nSlkVEE48ylS06UETH4lO4ILMw7gn1jMHOCAXYvQCm1eLoehjedPRqCtAbkCWZ7bV9d4f8wgFOwK0XB2qxY6vhI7xIVlDoU4O4qCCOfPnBGLStYEwMUigYklAuAx2o8e4HLkzQSJ0tKqumYSC9wUkAu9X5dqw3NVbDRJ/NakhC5mtLOCXJlElyA97Mdq0guRiJS0y0pkr8xJFlFlJ3A/pJqXYgVhfhJqZS3WCqhCFJJDGo1f7hf7pEcmf5awqUVJYM4NQ40lj1BI9YSUbDdFqk4DDLxcvDTiES06pi1+ZVT0QhTgBCnLkClXesD4vKSlRZwkrAG+lJPW7RBlWdhMyZMnS0zVTNAST/8AH5bgEO70cMQXh3lU9WMVMCyt5bqTZhL5AUchgKRmyuUd+EhtM8xWVeUEq81BSosQAUsR+VyXaxf/AHRKmRMWdUsutKdRYCjNxl+4q9fWGUzAKVLCJilLloLgkgFkkhn6BZv1gnA4pMk6QhC+EIZYCnDCg6CjERnxwc5d/YD0Zk2OTMTUp1EOxA236Pd4bGYG1cjcVvCSTl3EpW5VqFA6djyff3hlKOmiuIHp7v0jZBy8om0EYhIPE5cCMw6bEkM9Q23OxpEWIk7pO1hv9/tHkhzvTo0W7QF2NMdiyvhTqYcgC/oRTe14mw6hMXLQNVPiV2/M22zvC6Ql1snc+vq1IkmoUFF6E03t+sS+GqpFOTvYZNQjzFJBcliFUAB7JDF6QcmXo0EzHQq4UHQejbV32aE8thRnav8AZoL/AJ9ISwSBXkPcUcEd4DjLVHcvJKlLBSgySCxDdRYvt6x6FkVFD6H/ADGs3FAi7uzvctzfePfNSRYvyikb8gGOGxRatY38zenaAMOtqGx+VYlRM2aHSAHJmEjeJkz/AL5wJLllnSzbhw/r06xrMSRsa2p9vA09M6hgtWsbhuRaMhemYpIdTgGzgxkSlhxt20g2zgmXSkKl6dOoAOok/C1Hpye1Lwly/ErSsKlqIUHYhgagg/J4e+JZYMsTAqqkpqkBiCKJdJte4FoCw0pCpCEsUrS7KAUyypT6FEChqPcQYS9vJ+QyRtIxE7iUEFlOVaRRQJqWs78hypSNJUiWx8pc1K2sWIVQuAU1Hr1g/KsVOm6pWtKSWbVwkNwuCBQ2HOkSqytYchDIAAWOtvNS4FP9w6wnOm09HUKpWESEqUApcsMlT6XClJclABoKX61hStJSrS1TYdP1i9Z14WmSpKVJGlMtJMxRD6jcKIT/ALWDtsKnanolaipRD6R84pDIpbBJUz2XiCk0JHT77wzwWYrkhXD8Qq9DcEEHuNoE89OhLp4g4fpz+cFJmJBSVKcbCnCXPMdbbwk2n2gXQ/w+OnTkOsVASxb4gAw9QAP3gnBrSh1TAKbH3duQhYjMkS5QKwKUASPi3cNAicUZp1KNDtyHUxbH+E5KxxiPEiiSmQm35lftEmEm4iY589SWd2f9ICwuASTR2obVJHa0WvFYIScKVhXxMC4sDQvzveJ5MyjpFoYivY7N1/BrUwNXuWix5JmAEtyARzH0LiOe5tiwwtxVpvX60grB52SlKSKCgBrv1ibbkh0kjqWAXLWoEIlvsRqHuRR4dTsGZgA3++kc6yXNwGSpekPtz9A3yjomX5rKYDzE6m5mg5mjRLk4PYXGxDiZc2UriSSl31NboWj1Q1denSLeJGsBTuNrEGEecYRKWKSKliLOO14048qZnnCgDDL5/O4glJFxtAaF1oBE3mHU/wDeLUTTCZK253+/rBGtx91hfLmVLCkGSp4TUCvr8q3gS0MgmWS1r0e5G9HpEk+YEMUmod7mnOhZ/to18xRNFqNfzKBFrlh0iCZNSCUgKPNiw9KMYyZJxf49FKa6J/xCdZWSCKJSfLAqWJrqJ+Q+mQPMUGF+xUBz9IyMzjG+/sG2cAx+Za8PJkhDaSSTuoszejwTNRiAJaNQoGSl2IDWNXboaQqwEwKIBa+/7w5Qg+YEytYBuXa1L8qx6E6jpL5sm2bzkT5KviBXpCiCl6EOCDV+fyhjj8dOmIQoHWVUPH8LJKiGtpYP0YClIGxuHmSNKglIWD8QOrS7BiSb9w1YzDS5esfzBJCuLShJBPNiwBTSwcBukQ9sql2FfIFwuaUKFVS4IBUQUj4mchm+tt4hyzHhCVajVRdJbfrUU6QxzGdhVImCUkIV5Z0qQVAFvyqSsfEqpo21YXzcs0SZU10kLAsXYtVwNwRvF0049UBogxE+ZMGhKRpBKqAcmJepY8ojnJmpSy5bJckqcvSjBqPBmWhiySdT86U+YFx1hdmWLWpWklwCTTmzDv6wYbdUCgaSagqOzJSa6e/WLRgVoShILE37d/2ioyZZfUbvWHeHXQAXNzDzRVaOo+AMKCTM2ehJIc9BvB3jjChctQ1SxSgND6Nf2gPwXRKZY5XJqNyQI88dyXSdMvUoD/yEilPrHmzdyNKWjkWMnkcJFie/Y+sb4KYXp8/1horLypJUoCtTu4e4gXFJShXAqpo+z8o1KaapE2iwYRSpZGlnJpwg160jofhrHmeNM6UArZSA4I5FwwPSOf5BKmKLISVrH/kkq4VgN8aN9wHEXTDz5ctCFS1hKxewE1NRpVRgsGhNDSsZcr3RSKLtgJqZaijzErBPwkp1J9Bf0gfxFhNSVaQNTUtX3io+ITrVLmIUZOoOHoCzeiT9YsGEm0R5y2YJJL0UWA1Ej26wkZtIEoeSs4DElhqvUF2Bv9bQ0lTbbvaIfEGHVLn60VlTNywr/tF2vWMlTAzsP7x6eOVxRimqYbJlm5pG+isQGcCL9olw0srPxAPzLdP1h26FQQjFrAZIAc3Zj2jVcxwKB+blzE6sApqKST0Po7mAyUCmsqJv5adQF6FTgPTaM0pYlvVlUmC4hBmqoAUj8xsTSgj2JZ+M0AfhL3ZtItT+lvaMjG8lsajiWTYAkKJSpjRJADvY3oQxgjLvOAUpKqJIcFgau1FUFne0FYCYsSxoBIQlmHza4I+cK8xnzioKqwoOYHJ7tG+5SbTRItUjP1LWn+ZlkAgKZKWBSDcir0VXuLQ3zDDIRK1gpA1EBMyWdVupag5B2PvTMqxOJdJrpVZTEPRja9DB2e5nMSop8wzEzOI1sRWj8tW3Mxlli/ue0dPQkzOQKkMKV++UT4Ob+EoaQQwdTtvYknrt0hbi8Q6SQ7xJLWaDTYe9d6xsatCBMyeTUCgDc3G1gLdYX4slS1E3LdNhD6XJGkrSkgAVZ6PSnMA0rCjGpGt3NQCx5HrBxP3M6PZAiUzQThyUlxEYj2KtFS3+FcZxHiZVA5Ja9bRd8PLlTUkKV5lbB+I8iQPhEcjwM8A8o6v4KmhSSQTbnT2jB6jHTstCRX82yryy6SCQniYvpq2mKuscQVpDO/wglnuRvtSOhYWUg+fLUrSVLcK5K69NvWDMvyGSkklICt/u0KpUjmJMlw6pmJTik8ASKAGjWOl66S54SYazMRKxE4yXAWpiDyq52iw4LKCv/wActLcySkd6B4Mw/gwleubMDj4dCWb/ALPCLBknuguaQHgMHMdSVhC0pPAkpYkdWP6RXsaieuepclSJc1I+AhSk6ATt7R0nDZciUFKd1Nc/pFWxCkfzAWkjWlBAT/UCOIk92aDkxPHVgjKxJiM9xE+X5ctMqZRlKQkgBXQkvSotGsrFUAJrvR9onxGbSpeKSRL0Tl8E4NRbVTMp+YMz9YIxwQJpKQGNtxWv6xb0700Qygk2eB1PbaNUzvYxtiZKQCoP+gLwEHjYtk0hotlJCVVALgGz82jbz+HSG1O4Jo3QMKUDW3MQSy4cRgLGJZMUZrYydB0+XoAAKWYEBLsCX1C/Nvt4yA9UZGZehhW2xuZy3FTDKSkS1rSrTbiKWbZ6CNsvnImtqPEKqdhw0/WN5yJZkoK5ijw/CBY/ESpT1Z20wkmyAFnS/wAIPDs9ne28UT5KvJPiWDMZktwlEwgFQpLNQOjUb16Qs/0SbrIUshQqlRqGNia0vEEvMlDWpiiYBQppZxUEGsa4fMJxcla9KmKiKmlA5/pBNo6MJpe1nUEZ9g5kmXpUEnUoAqALE1ID7lnj2dlxSNZD0c7NcXJrtWNMxzSZOMhCjqaYCGZLl27C+8WvE5IQBqXqcuK0Tcgde59hCyyOEFz72cysSMQuWy0pOgVJqBWnF+9duULsy1FSZhBGsOOQrYPsxHuYcZmtQ/BSoMTUO40g7uOdIBxOGVMSyQCtFSBuA7tt6CLYZ9WcgFBj1RiKWqJZV40Mog7K8GVrSOZjsuQ4Xy5aUpp2jm+Q5XNotKCRtHSMmxpAGpJBEZp+5miC0SYvw+Fq1hSkk3Zq9xDPLMml0KtSjzUSYMl4oGC5MxIEcoIb9hvhmAjaculIq+L8VYaSSJs1KekQ4fxuibSTLWpPPQpvdmi/xopUT+BK7LEpT0PaObeIsGvD4tMwaih3FxTlqjoGGxwWHKSk9Q31hd4tw/mYYtcEVvSx+UTyRU42ck06ZScRhVz8cmaaDyyumzMGPq3vBHmFLAsKV6Pz9GhlhMMtbeWCAA1dwKsT7fYhbnw/GNn0pdqOdIiOCNK2SyE8iaGrUH1/xGYkhgQl2pTk7O24F2hZh1EfQxNiyyTWvK5A5tvDZeaTcScSSXiGJCgQ3IX3oN4lRMCg5SUmE8hShxaSKXLh60ajMWPdoZBaiSCmg3+947HLXdnMIaMjRMw8o9i1nHMcXglyEuppiNPEA3A4apFX7wsw+HC1fghQHJSuLm5YMNqdIY4PLVgqQtSSVMt1g6QznSW9f7RYBlsmXLmTdcuWVgNrUdIP/qST6HeMM86hq7bHjGysZnhimWH4iWG7h+5qX2AgaSsIDA6kEsaFJ6pJZ7deUWHPsQHlhAEw60aubpaaAW56TXdor5RxKLVWSSk0YmoqDesVwzbh7hXGgqelIm4UJA01XtUWqWH9O8WaVmwIIUkhSSGTcqJLAIahJJ+cVLBy0y56QFhJ06tRZq0b2hxgZSVK81QKgf8AxosW/r7n3AiWeEXV9L+QVo3xgWlSlTpaTqLqIJBTVgA+woAfXeB89w2iQVoZi3EmlFH6UaJM4C1MCy3LOAaAAEAE1u4q5iHGSlTJOgAuXYPuC9RzcPDYmuUXYCsS42ExiCIjQY3Sh7B49KRRFjy7MZ6kUmoQBuqntHisRjqqStSkpuUW7mE2X4ILXoXMMsbFnD8jyjo/hbwnJlnWtfmJLEoD6VqALE772eM9RTNG60K8k8czUqSmYHFn3eOsS5S1SgoGpEcVzPAIlYoA0RrdqUGp2HRo77l7GUkizUjuKb0MpNHOMZI0zkjyvMmKJ06q/wDVL/sIIwufY5EwyThlJmAhgdISQSQSCElIalCd4v0/A6mUltQs4iOTggValJS+5rWAoKIXJy8izIs7mzVFE6SUkU1CxNaGreoJHaH2KDyylncNBKZaQlgAIiWoMYolWmxG76QlyuatKzJWnSB8J5in94qXiWY2JmN0HskCOjCUDxG+3SOV5hImqmTV6CRrL9iaUu3WA6gtshlfLoyTOFlRPLxjlL7dSKcqbehhaAeRjDQVB9j+kJlhGUXZKOgiXmSypbEVLb2FyBBiJ5SGUoE7FwOregitYaalK1USA9iC4F7G0M8HOSQ5ZnYsL8qfd4xYFDEtDN2NtR7RkBf6iDYE9hHkaXnx/MFHPMBmpKlEqL7cL6qWI59Yydj/ADgxAAdwnZ7U5UalqQzVlIB0KHCTtTUx7xJJyj8VwQlg4ewcmoFjaJ8sd3RyAZktHnSpjqdS2U55JIvDWckKATRiX00Yi7q5n2hHmSCJqUKIF1DSQx4SAzcy1IeyMOEhSpp0BEskpAckCpetz+sLkh+F2cV5UiXMxcwJLSwBTmaHSHFtQNOkO04cLfUNBpUU9QReIfB+XFUpeJUG1row2BqzWqSPSLNgsrMwghmSpiOje2oH0MT9RkqagvAasGkS5BATV7ObPzNKbwrxuHOtSkFWsUCmZ6flra9Yt07w+kqJZujfsBE3+iDSEkDht67QsYJPkhTkWc4Ey1gmyw/Ku496+sa5ZMCZiSQ4eojrGO8KS5qChQYGxF0nYjrHO/EfhqZgSjWsLSt9KgCmqWoXetXvzj0sWVTjxb2PFnQMBl+GnJCxLQe4tDqQQgMlIA6COc+Ds60nST84uy8wSxLsGibVOjZFpo554jn68Xp31gfMR33Jj+EkchHzZjcaVTlTBfXqB7GkdY8KfxElrAQsETLaRV+0V6oCppo6UF6bxPJAMIsuzGfNWUKwxRLaiysE+wFPeGMpZSWguVC8bCp45Qvmkh4MVOgXFqDExGTt6KR0hHmfiZkeWlKgSdJU7BPU7jvaEikITLcN/wBgQkBixAPQF/lDKfl6FOFJpM9NVeYrt84NwuUS0lxLSCa+vMA0H9o831EpTlxmZW2mypDMpJIckU2DWD7b9aVhrluEkztehSuAsoKGk87GrRNj8lws1ymi3YhAJqacQAJTY8TDc1gH/U14RQk+SALkkuqY24qOld69Y7HOUNXoVqwpfhWUSp3ZgTuTf1NoUTcGUzEIkyU6lVYkpVUPo/52sS24FYPyzOEKU+JWCkl0lSSBdTOBwhgamwdq3hVKRIOIXxmXKV8ITwlFXDaVN+UCta2F4d5W+gUBTcMtMxQnIAUas45AGtdRFjyjIa4SeSVArlEBtLS5Z0pZhWYoEBTOEilHjyJuW9hoGzTB6gNqFn57GF+KSmWFLXQJp30/lDM5OqnN+8GZngsZOSAfLDEWfrz2hVj/AAtjJukqWgt8IegPtDY2nXJoApmqbEomLYTEoUtCEnVV0aJamd1FJII2HWNvGWIX5AIvPUAB/t+LS21WpW8FYXw/i1YpTlJXIQk1sNeugADPwufSF+Z+ZNzHDyFJH4awndiRxqJLVs3oY2qSc1XhWDwdCyPLxLkS5YAASkBiKvuT1esMpGH0ggNHsnzBdA6VP19InClf0fP5R5EvUNytnWeJH399xGz94kQlRLFI94kSjpA/qA8voRIMVP8AilhNeC1CplTAr0IKT/8Ar5RcSmlveI8ZhBNlKlKbSpLGg3DPD4vVqE1IFnzvh5pSXBaHqMcoyyHNQ0LMzy5WHnLkrugt3Gx9YIwMslJKdgY+glUkpIrBmmEy0rUztHW/CuRy8PKQQgaj+Zqn1jj+C80rASWUS1946XkErNtIljyinYrUH9xCTZfGjqspZAEQT5wdnrCTCZfigPxMUkHdMtOpu5X+0eT8jCJonpnTSsBikq4T/wCoDCBKTaGjGmOpsykCTsQdJ7RCrE8MeZYPNmVH4cviWdqVCf1iMY3IfJKohGaoohH9KR+8DSsRMcJKgEbkAhVORH6xPPVrUpRuTT77Rr5YaHy4o5NMxhcoADhAa9Dcnd9zC3PcCueEpEzSkE6gCHI6FiXFeV4UZzmEzCqlLSeCYsS18k6nY+8NpeP0IqDMAHqf+RP1jzcnpskNx2c0Uablc1J0ruTUA6mcgkMh+LiFOSr7QflWDlygTiW0rToSlK+Mh76ehBSDzYneGeKkomJJCygL+BLAaW2XpCiU8SrMasxNq0qZLK0Jn6dI0jUApyAmvGWcpJSCkJqXiSba+QONFmxMokJmyMQhJPD+OkUSn8oCgBuG4djWpjIBw2Wpnr/AkpUEpYTZpWAQ/wAJASAFh7VYC52yBcfLGo1kzGIoQOh/s0FJnKd629+tBT+8CYeQv8qdRdnKQALVD7ekETyZZJ0gJ3aj6Rqsk2obwLt0WWHQrw+beWcbPUCQJgSAPzFEtKAkd1nT6xXciln/AFZIXVUqUVLNT+IvjWr/ALziGgvwukYhMtWo+RKPmzT/APZPWozNLMxEt3c7tyiPwHME3FYzEqBOpWlKmejksAL0CKdI9J1CM19K/wBIksdtHRZKzVgqtXAPva8bqnKay+zdhAkxak7pPR2I/S0AY3NFpIAKa9Hc9/UR5icH4+//AApLEl5LBL1kAgKaz8P7xusr2A6upFbf7or2BzMrUXXLrSzN6VeHGGxYb4EKbsCe37QJyivH3OWO+hhJTMUHZI5hSxT2iReAWR+Qf+1IE89wFCUG5GnyH1idE0HiZIHrEnkj/j9w/BKt488EDFSvNlrliegUq3mAV0HryP7xxxKlSyUKBSQWINCDH0UcQlrBuxH+Y53/ABQyiSuUMRKATNQQFgfmSWv1B+Tx6fovW21ikqXgnPFxVo57hcJNKwZd4u+VYTMiABPCR1CXHyiq+Hs2TKUy46Jl+dSSAdafcR6GXlfQ2Jqux3keXz0B504rPOHM4kCFeHzmU3xp9xDLDYeZiQ6DpR/WRQ/8B+bvaEjFsrPIkBS5a5szy5dTvySOZh7i5SZEpMhBLqqo7nmT3+kNMvwEuQjSgf8AJRuo8yYq+MxnmTVLD8h2FItwWOP1MssnOX0NkvziQTCYgUXEeKWADCWcVD+Kc4jBhILPNQ3/AGBhpluKSiWlLvQC7vSKZ/FHHFapEhAUSqY7c+XzMXfIMt8pCVLbXpDcgW+rQrvVBQZhsI5dQCekGYzKJM1IC0u1QQ4INC49h7QDMxqiopSHO6iWA7c4hOMJWUglRauwHtC+2qaDTCsRLmSkoTh1IUwYiYSaAADe9PnGR5JmXLOekZEP6XC/AbYlTjAkAJWlt3cnvQmnSF/iHOVDDTlBSRwFm6pKQ1Q16U3EIfJWBWTpPL4gfZ6wpzjEPJWkj4lJHbiD/IRmxem/uL9S0srSGGDxXkZNqSEudSQoK4gpalCzbAfKCvCknyMNLdelSnWR8N7XvwgRUsxxRXKwuHqEsFHYcRYH0BNYsuIngAajwsw4XDCn6RozwqNf5Sb/AIIqX2Q6/niq6wQ3e/cn6xorFiiRqa3T1hTLmKcAAMdwa+0e+cAQ5IPJmeMfwti8mx5KQwdwBz+y53g2Rmy0FlKp3A6XI7QinrUljVjXY/4pEcqZUs45u59nifw01fY110W858FAgEpIuO3J7e5vG0vOi2oJVU7lX36xUTOL1vcFO0GYOYSGWpkblxTq/IQssUa0h/iMfTc8UokaT0FPk9oo/ifxTLdUlDqWoss7Ja46naE/inxfqJlYYkJsqYLq6J5J63imeZ+8ep6P0FVOf7L+SM8reiyz8EJhdO/zifE5VKl4mXh/5pnUEzFFDCUS1y9fiiXwB+PPRLVQDiJ5AAn9IquNxGuYtWylE+5Jj1qIJn1H4Z8DYTCJDSxMmD/5Jg1H0Bon0i0pAFBHPP4N+Kzi8J5MwvOw7JJN1yzRKu9NJ7dY6CYKQtsVeJ8d5crSPiXQdBufvnFZkjaI87zPzcQR+WWdI96n5RKhXSMeWVy/Q0QVRJiqF+a48S0Ek/ZiefMDXjnHjHOgXQ/fv0+94RJt0h+g/wAL4U4vHGev4JILU/Mqjeg+sdKKKRVfAeGEnBJUTVfGe6q/SGq89lijvDNoAjzzMhLmiShta6nseXtBOBQwYWVUnnFVmT04jHTJ6H0ISEOzcW59BFswqQEurhFz0H+GiUlTGTG+AFN/R4yIsrWVhw4Fw8ZDroByT/U2DKJCuew6h6WhfnWahaAgTNbKe3Sle5tGqiFAPXoTvHisGgh6jp/f3hYRhF2wTkwbKZmqcFKLaUsH6BhtFuTiUEVJ4nBBNIrOEkygqoJA7c94LmzJJIHGaVLCj9OUDNH4kvJ0NIsKNBDuRzAVccwBUQyweASoJU9bXJdqAelXir4fSw0lRY2e/f0eGaM4SlQKQQ1gahIJJIYFnJN7xhy45flZVRT2x5icuRpBlrck86Cz1e1WgLEYbSynDeh2sxtTeFascgl9ZF6Vb2jdJ111EMC1h13LH92iUcUl2wPjWgjEq01JIGw5/bGKR4hzlUxRQhR8r2KupbbpDTxLjPLl+WCrWu7n8v6vb3inqMer6PAq5v8AYhN+DwmPIyMj0CY78JZunCz/ADFhRSUKSQln4kkA12rCZKXjWCMEglQaveOOLP4Nz9eAnysSA6X0zEvdBYKDb7EdUx9I43OJf8t/MIUFIUgKQoWIUKER8sKJMpTsWq9zsfQfvFo8FZ5iJkkYMqeQhWoAhyH/ACA/07t1MI5VFsPG2X2SriSS7qBPqNvnDuWOGlYRjhQSfy8QelB/Z4ay5/4KTRyNowI0MTeIcZoQY5p5Cp+IRLY8SvkKmLbnczzpgQm9u3M/L5wP4dy0fzkxVxKZIPVnLN3MUg+KbFatl3xA0ykpJZIFTyApCHxDiESZR0p4lMlPOsTePZrYOb1SB8wYpEvNlTJCCpZJRT1G/wAhAjC9hbrRZMA0pOgAUZyb6zsX96Qfg8WqfM4QSgG+yjzNbcoqUvEGfMKUbmp5UanW4i/5BISlKQlNG9RtWBKNHJjzKsIG4lVG0ZBmBls7n2rGQ6WgNnzlLUxYwQuc1LjveA5ZAdw9OtOtDGxYevSKOKECZag1ab2/WM8wbVgQn2jZJHLb7aBxCMEYktRnHpGTJ7lzQ3p7QGFdeH7uxjZI3bn8+UJwSDYcZ6e49vrDKTi+AaUqUBQkBwOjvCBDem9WPpS8SgMHryvX7FurwssMWFMWZ3jDMmqJ24R0AhdpiSdc9zGJXSNsUopJEWRtHkbvGphgEkpFDBGVtrqHDW+xAqVUMSYZTGAzhmlvLXTbnyLW7vFy/h/l+mWFbqL1HIRRMMSo+WPzN7OKfWOu5JhhLRVjQVAoQKdiTzjNndKisFbDcxxCZUoqXUAWpV7J9bQgxOeTZqUpw0xEoJSX1IJZgzuDarVEbeK8U6CLabvuW26AGFnhWQoonTNm0ilG39IlFUrHb3RX8Tl2O1BYUVj+qWdTPuQK+4i8+AcGUSiSC5LlzU1uYTZalQmp0OmhBvUbP8ovmXB0hRGzH73ENknaoEUIP4hK/wD5VA7j6NHKpGJZBHWOp/xLphCaUIHvSOR4aqgNorhXtEn2XPwXhnU6nLmwtzqed46Xg16WA2FOkc4yfFgfAW0i526n5xbstzIl0yk6uc1VhRmDVV2iOS+Vjx6L/k8twSu5jIhyYsl1qAetb+wsIyKQaoVnzYo9I1BjdKh/mNb3Aigpu3Iv1EbBTDeNQW2EeKP+HvAORIiYas9bjn3jEtuW6VjSU/f39o2DONVNvnHUMiQLehtz+/eJJai1Gan3esbFCA7VFQ5IB7m7QdhMFayjuElwBzVpttW1TWEk0kUjC2VbGJZau/1rEDQwzgFM5aSzgsSK7CAVKMaYvRnfZiY3RIJBIsm8R6osfgwIXOMqZ8M1JR6m0CTpWclZWyI9QYJzDCmVMXLVdCik+hZ/19YhFIIB54Ow2qeCbJ36x2OXhdUrUCLUGztT0jmXgaQRXcn602i55vm5RLKEkBxcXszFulIx5nc6LQ0in53iVKRpIJWlZBIqCBQv6j2MT+C8eppstVrvbpQc4DyvGPr/AORIo/FsPWHPhnLvMnBSmGniNGddgB0hpUo0wLuyyZXl2lLF9RF7Mnl3hzhUskdoxEsMCQ5HPeNUlldTGcoIf4hywrAzC3wsfYiONS1Vju3iDD+ZImyz+ZJHq0cHUkgkEVesa/Tu00SyLY4wGIBIBPCNv6jy7R1XwtKVpC5hS/5U7Jo228clyj4grlVzW3IbmOteHplE/wBWkOf0hM+g4y85coBzQPuwc/sIyI8t3evrGQE9BZ80k9I1eNknd49K4uTNnP8AmMY8usepR0pGxS2/ygBRvKoxKVX2/uI3UoOSUmnOr9I0RMOxLnlvHgH9RNfv1hf1KBsjFiv4bmnLYM1qbRGtRLHQA1GDtSttohKiaU2++kaA1L/f3WBxC5AGNUSsm3+IgEF4xNX++X6QKq8aF0QZi4KyzE+WtKw+pJBT3BeBHjZJYxzAXHxrgxORLx0oOFgJmgflWAwJ729opqhFx8H5yEBcmbxS1ioPZorOYYYS5ykpU4B4SOVxCQbXtfgaXzLx4TToR0CaH6vEniSaUpPNVLvT7q8R+GZrS3LAH1B78oC8T47WopsBSn3WIVcyn5QXw7K1qCeZvWhNHMdGyXCJSNIIdNyBdXf5RVPA+EKApagfiAQSWcnpuwrF4wkgJA9zTf7eJ5XbDBaD3Db/ANjEE0mn0EbpmM9Adjv2gXEKO5b13ibHAc6ntLVYEWfpHGs4IM5Tc+0XvxRmLPtfsH5dI54ValE7n5xqwRpWRyMb5bLatNu8dF8LZilbJG3L0H7xz3KJalkJAJ6xf/C+UeU6ipydh9IXNQYHQssPDyjIiyqcGMZCRehmfPOGkgkJZ3+vWNpshYSXSwDcqarb3ofYxFLnAaSkMQamtfTaDsNm60LLJTevVqP3b7eLu/CE0LgDsYlSRTiLtWnyHOPcWCpSlm6iVU2cuwjCGvcbwQJGalENX77Rukm1LWqY2EtkBR+ElqX36dIHUnTuR2gDMmmqVYhnEbYcoFVoKk7gKAPoWP0jAghiS+/UXFPaC8IjW9NiTs45UEK2hoxsUY4B3SCBsDX9oBIi151l4/l9dmUzX9jyrFVULxXHLkhMkXF0zJamrGpjGjwxQmTYeaQY9Ut1OYhSIllC8A4uWRT2ldLMdy337wHOwxmzAlDguGHfnEWBmNKZz6ffSGvh4jUqaoOZaSodwN+YrGd6tlOx9JkLBSEjhlkJUq48xnKfSntFpkzhpBu4294pWRzFPeq1Ek9Xu3O/vFxkOUULN06Rnn2ViYjFU2HzMAZrjgEuEk+rQFj8SUpKk0Y++3pCLEZmogpLub8vukdGFnNifxPjdYIa8VnCSipQAuSw6vDLNJj0HvAeFmFCkqBqmojbFVEg+y35ZhlJKU6SAl32BIpXlF0yxI0pBNSHP7fOEHhrOxMSEqSXJNQzRc8G3KMeRtumWitDHCMlIoI8gmQoNYDsP7x5BS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data:image/jpeg;base64,/9j/4AAQSkZJRgABAQAAAQABAAD/2wCEAAkGBxMTEhUTExMVFhUXGSAaGRgYGRoaHhcbGxkaFyAYGB0YHSggGholHhcYITEhJSkrLi4uGB8zODMtNygtLisBCgoKDg0OGxAQGi0eICItLS0tLS0rLS0tLS0tLS0tLS0tLS0tLS0tLS0tLS0tLS0tLS0tLS0tLS0tLS0tLS0tLf/AABEIAP4AxgMBIgACEQEDEQH/xAAcAAACAgMBAQAAAAAAAAAAAAAEBQMGAAIHAQj/xAA9EAABAgQEBAQEBAUEAgMBAAABAhEAAyExBAUSQSJRYXEGE4GRMqGx8CNCwdEHFFLh8RVicpIzgkNTsiT/xAAaAQADAQEBAQAAAAAAAAAAAAABAgMEAAUG/8QALBEAAgICAgECBAUFAAAAAAAAAAECEQMhEjFBBCITUWGhMkJxgdEUI1LB4f/aAAwDAQACEQMRAD8A5QpLLTqoOfvcPD7CY6UJUxCviCVaXdSVKZnA/K/TkIryJSi7DV32iMLNt/aMkoKSoA6ybL5i0ebLUkGWRRTO9SGTcpLAdy0XDKPFS5BebKKhpNULIZRLaQxOkDVZdiI55InlJBSSDzBY/KLHlWHOJVNJUEKUQkhLpSsqrpKtWmpS7KuQTeI58UZ/j6HjJ+B7LxoxC1LAbUK1usXPR6dKx7iFy0kOoJcbncbjpSK/l2KGHmCboOniQUzCCoi7FDOkh08W5BaJ8Ll3nJ1S5ipqw6wgMSEp+JSyojSeSQ5NTBvitdCtNhs2alSVMSpVSQl2FjwtelX6GE2VYZZlTJwNCsB9aX3ZwXJB5tvEWdYUSxrQsFKmKAlT6SQCUmgLjVuBDHBTZaZMpBZRAdQZlpqzhW4Ziz7RKXti3Hywr6hGVZxMlqSCygOEpmDhCanSoWar8w3KkWUIUZrJUACUnTJSGYh3GpgSHIvQvaKxhpdOB3PPtSj3p/aLRlHklWhQMpQdkqLJSS6VaH6V33MZMiTekUj0H4MBMwzJa3TY6mDuL8V77g2hlNxC1PpXRAd+EEBRCWGgB9vnAstKJalaUgf9SGuaszHo0HZdPSZhUpCChZcpYCx/Kwp/mNeLFGIjdjqRg0zMKFqUkE2dmUUuxL2JL/KAZnlykhWohbjUkgMbvpYF0k27QBicb8SEOlJL6Xoa/EWAqzV6RFh+JXMntz25RdRjHpUByHM8iYfOSNCpiGo40gEBIfcejWpEPlfCPzMzsGL0Ondxz6G0EY1MsEJ0pQopYKvRjerPt7R7XSkk1SKEuH1M6R1ptzjz5O7fz2XSJEraWAxUElSRxJqkUBoKi0e4WYxYqUtTHlu9y2zdGbfeKaseYk6gQNrNff5fXeJpa2SWLlyo1Dcqki9t9haOjiqF+QXskMxRWUgVZ6OCrm/q8H4SYQGcU+97GEf8xqIU1XrBsia/JusbIQ4JJEW7djn+ao/O9d49E9wxpAi0lrx75tbRZSsDDZZI6HrE6EK50hbMmmj9ng4Yhh06w3JLbORripRJdgNnYmPYgxU16O7dWjIlJ4m7sbZ8nSlkVEE48ylS06UETH4lO4ILMw7gn1jMHOCAXYvQCm1eLoehjedPRqCtAbkCWZ7bV9d4f8wgFOwK0XB2qxY6vhI7xIVlDoU4O4qCCOfPnBGLStYEwMUigYklAuAx2o8e4HLkzQSJ0tKqumYSC9wUkAu9X5dqw3NVbDRJ/NakhC5mtLOCXJlElyA97Mdq0guRiJS0y0pkr8xJFlFlJ3A/pJqXYgVhfhJqZS3WCqhCFJJDGo1f7hf7pEcmf5awqUVJYM4NQ40lj1BI9YSUbDdFqk4DDLxcvDTiES06pi1+ZVT0QhTgBCnLkClXesD4vKSlRZwkrAG+lJPW7RBlWdhMyZMnS0zVTNAST/8AH5bgEO70cMQXh3lU9WMVMCyt5bqTZhL5AUchgKRmyuUd+EhtM8xWVeUEq81BSosQAUsR+VyXaxf/AHRKmRMWdUsutKdRYCjNxl+4q9fWGUzAKVLCJilLloLgkgFkkhn6BZv1gnA4pMk6QhC+EIZYCnDCg6CjERnxwc5d/YD0Zk2OTMTUp1EOxA236Pd4bGYG1cjcVvCSTl3EpW5VqFA6djyff3hlKOmiuIHp7v0jZBy8om0EYhIPE5cCMw6bEkM9Q23OxpEWIk7pO1hv9/tHkhzvTo0W7QF2NMdiyvhTqYcgC/oRTe14mw6hMXLQNVPiV2/M22zvC6Ql1snc+vq1IkmoUFF6E03t+sS+GqpFOTvYZNQjzFJBcliFUAB7JDF6QcmXo0EzHQq4UHQejbV32aE8thRnav8AZoL/AJ9ISwSBXkPcUcEd4DjLVHcvJKlLBSgySCxDdRYvt6x6FkVFD6H/ADGs3FAi7uzvctzfePfNSRYvyikb8gGOGxRatY38zenaAMOtqGx+VYlRM2aHSAHJmEjeJkz/AL5wJLllnSzbhw/r06xrMSRsa2p9vA09M6hgtWsbhuRaMhemYpIdTgGzgxkSlhxt20g2zgmXSkKl6dOoAOok/C1Hpye1Lwly/ErSsKlqIUHYhgagg/J4e+JZYMsTAqqkpqkBiCKJdJte4FoCw0pCpCEsUrS7KAUyypT6FEChqPcQYS9vJ+QyRtIxE7iUEFlOVaRRQJqWs78hypSNJUiWx8pc1K2sWIVQuAU1Hr1g/KsVOm6pWtKSWbVwkNwuCBQ2HOkSqytYchDIAAWOtvNS4FP9w6wnOm09HUKpWESEqUApcsMlT6XClJclABoKX61hStJSrS1TYdP1i9Z14WmSpKVJGlMtJMxRD6jcKIT/ALWDtsKnanolaipRD6R84pDIpbBJUz2XiCk0JHT77wzwWYrkhXD8Qq9DcEEHuNoE89OhLp4g4fpz+cFJmJBSVKcbCnCXPMdbbwk2n2gXQ/w+OnTkOsVASxb4gAw9QAP3gnBrSh1TAKbH3duQhYjMkS5QKwKUASPi3cNAicUZp1KNDtyHUxbH+E5KxxiPEiiSmQm35lftEmEm4iY589SWd2f9ICwuASTR2obVJHa0WvFYIScKVhXxMC4sDQvzveJ5MyjpFoYivY7N1/BrUwNXuWix5JmAEtyARzH0LiOe5tiwwtxVpvX60grB52SlKSKCgBrv1ibbkh0kjqWAXLWoEIlvsRqHuRR4dTsGZgA3++kc6yXNwGSpekPtz9A3yjomX5rKYDzE6m5mg5mjRLk4PYXGxDiZc2UriSSl31NboWj1Q1denSLeJGsBTuNrEGEecYRKWKSKliLOO14048qZnnCgDDL5/O4glJFxtAaF1oBE3mHU/wDeLUTTCZK253+/rBGtx91hfLmVLCkGSp4TUCvr8q3gS0MgmWS1r0e5G9HpEk+YEMUmod7mnOhZ/to18xRNFqNfzKBFrlh0iCZNSCUgKPNiw9KMYyZJxf49FKa6J/xCdZWSCKJSfLAqWJrqJ+Q+mQPMUGF+xUBz9IyMzjG+/sG2cAx+Za8PJkhDaSSTuoszejwTNRiAJaNQoGSl2IDWNXboaQqwEwKIBa+/7w5Qg+YEytYBuXa1L8qx6E6jpL5sm2bzkT5KviBXpCiCl6EOCDV+fyhjj8dOmIQoHWVUPH8LJKiGtpYP0YClIGxuHmSNKglIWD8QOrS7BiSb9w1YzDS5esfzBJCuLShJBPNiwBTSwcBukQ9sql2FfIFwuaUKFVS4IBUQUj4mchm+tt4hyzHhCVajVRdJbfrUU6QxzGdhVImCUkIV5Z0qQVAFvyqSsfEqpo21YXzcs0SZU10kLAsXYtVwNwRvF0049UBogxE+ZMGhKRpBKqAcmJepY8ojnJmpSy5bJckqcvSjBqPBmWhiySdT86U+YFx1hdmWLWpWklwCTTmzDv6wYbdUCgaSagqOzJSa6e/WLRgVoShILE37d/2ioyZZfUbvWHeHXQAXNzDzRVaOo+AMKCTM2ehJIc9BvB3jjChctQ1SxSgND6Nf2gPwXRKZY5XJqNyQI88dyXSdMvUoD/yEilPrHmzdyNKWjkWMnkcJFie/Y+sb4KYXp8/1horLypJUoCtTu4e4gXFJShXAqpo+z8o1KaapE2iwYRSpZGlnJpwg160jofhrHmeNM6UArZSA4I5FwwPSOf5BKmKLISVrH/kkq4VgN8aN9wHEXTDz5ctCFS1hKxewE1NRpVRgsGhNDSsZcr3RSKLtgJqZaijzErBPwkp1J9Bf0gfxFhNSVaQNTUtX3io+ITrVLmIUZOoOHoCzeiT9YsGEm0R5y2YJJL0UWA1Ej26wkZtIEoeSs4DElhqvUF2Bv9bQ0lTbbvaIfEGHVLn60VlTNywr/tF2vWMlTAzsP7x6eOVxRimqYbJlm5pG+isQGcCL9olw0srPxAPzLdP1h26FQQjFrAZIAc3Zj2jVcxwKB+blzE6sApqKST0Po7mAyUCmsqJv5adQF6FTgPTaM0pYlvVlUmC4hBmqoAUj8xsTSgj2JZ+M0AfhL3ZtItT+lvaMjG8lsajiWTYAkKJSpjRJADvY3oQxgjLvOAUpKqJIcFgau1FUFne0FYCYsSxoBIQlmHza4I+cK8xnzioKqwoOYHJ7tG+5SbTRItUjP1LWn+ZlkAgKZKWBSDcir0VXuLQ3zDDIRK1gpA1EBMyWdVupag5B2PvTMqxOJdJrpVZTEPRja9DB2e5nMSop8wzEzOI1sRWj8tW3Mxlli/ue0dPQkzOQKkMKV++UT4Ob+EoaQQwdTtvYknrt0hbi8Q6SQ7xJLWaDTYe9d6xsatCBMyeTUCgDc3G1gLdYX4slS1E3LdNhD6XJGkrSkgAVZ6PSnMA0rCjGpGt3NQCx5HrBxP3M6PZAiUzQThyUlxEYj2KtFS3+FcZxHiZVA5Ja9bRd8PLlTUkKV5lbB+I8iQPhEcjwM8A8o6v4KmhSSQTbnT2jB6jHTstCRX82yryy6SCQniYvpq2mKuscQVpDO/wglnuRvtSOhYWUg+fLUrSVLcK5K69NvWDMvyGSkklICt/u0KpUjmJMlw6pmJTik8ASKAGjWOl66S54SYazMRKxE4yXAWpiDyq52iw4LKCv/wActLcySkd6B4Mw/gwleubMDj4dCWb/ALPCLBknuguaQHgMHMdSVhC0pPAkpYkdWP6RXsaieuepclSJc1I+AhSk6ATt7R0nDZciUFKd1Nc/pFWxCkfzAWkjWlBAT/UCOIk92aDkxPHVgjKxJiM9xE+X5ctMqZRlKQkgBXQkvSotGsrFUAJrvR9onxGbSpeKSRL0Tl8E4NRbVTMp+YMz9YIxwQJpKQGNtxWv6xb0700Qygk2eB1PbaNUzvYxtiZKQCoP+gLwEHjYtk0hotlJCVVALgGz82jbz+HSG1O4Jo3QMKUDW3MQSy4cRgLGJZMUZrYydB0+XoAAKWYEBLsCX1C/Nvt4yA9UZGZehhW2xuZy3FTDKSkS1rSrTbiKWbZ6CNsvnImtqPEKqdhw0/WN5yJZkoK5ijw/CBY/ESpT1Z20wkmyAFnS/wAIPDs9ne28UT5KvJPiWDMZktwlEwgFQpLNQOjUb16Qs/0SbrIUshQqlRqGNia0vEEvMlDWpiiYBQppZxUEGsa4fMJxcla9KmKiKmlA5/pBNo6MJpe1nUEZ9g5kmXpUEnUoAqALE1ID7lnj2dlxSNZD0c7NcXJrtWNMxzSZOMhCjqaYCGZLl27C+8WvE5IQBqXqcuK0Tcgde59hCyyOEFz72cysSMQuWy0pOgVJqBWnF+9duULsy1FSZhBGsOOQrYPsxHuYcZmtQ/BSoMTUO40g7uOdIBxOGVMSyQCtFSBuA7tt6CLYZ9WcgFBj1RiKWqJZV40Mog7K8GVrSOZjsuQ4Xy5aUpp2jm+Q5XNotKCRtHSMmxpAGpJBEZp+5miC0SYvw+Fq1hSkk3Zq9xDPLMml0KtSjzUSYMl4oGC5MxIEcoIb9hvhmAjaculIq+L8VYaSSJs1KekQ4fxuibSTLWpPPQpvdmi/xopUT+BK7LEpT0PaObeIsGvD4tMwaih3FxTlqjoGGxwWHKSk9Q31hd4tw/mYYtcEVvSx+UTyRU42ck06ZScRhVz8cmaaDyyumzMGPq3vBHmFLAsKV6Pz9GhlhMMtbeWCAA1dwKsT7fYhbnw/GNn0pdqOdIiOCNK2SyE8iaGrUH1/xGYkhgQl2pTk7O24F2hZh1EfQxNiyyTWvK5A5tvDZeaTcScSSXiGJCgQ3IX3oN4lRMCg5SUmE8hShxaSKXLh60ajMWPdoZBaiSCmg3+947HLXdnMIaMjRMw8o9i1nHMcXglyEuppiNPEA3A4apFX7wsw+HC1fghQHJSuLm5YMNqdIY4PLVgqQtSSVMt1g6QznSW9f7RYBlsmXLmTdcuWVgNrUdIP/qST6HeMM86hq7bHjGysZnhimWH4iWG7h+5qX2AgaSsIDA6kEsaFJ6pJZ7deUWHPsQHlhAEw60aubpaaAW56TXdor5RxKLVWSSk0YmoqDesVwzbh7hXGgqelIm4UJA01XtUWqWH9O8WaVmwIIUkhSSGTcqJLAIahJJ+cVLBy0y56QFhJ06tRZq0b2hxgZSVK81QKgf8AxosW/r7n3AiWeEXV9L+QVo3xgWlSlTpaTqLqIJBTVgA+woAfXeB89w2iQVoZi3EmlFH6UaJM4C1MCy3LOAaAAEAE1u4q5iHGSlTJOgAuXYPuC9RzcPDYmuUXYCsS42ExiCIjQY3Sh7B49KRRFjy7MZ6kUmoQBuqntHisRjqqStSkpuUW7mE2X4ILXoXMMsbFnD8jyjo/hbwnJlnWtfmJLEoD6VqALE772eM9RTNG60K8k8czUqSmYHFn3eOsS5S1SgoGpEcVzPAIlYoA0RrdqUGp2HRo77l7GUkizUjuKb0MpNHOMZI0zkjyvMmKJ06q/wDVL/sIIwufY5EwyThlJmAhgdISQSQSCElIalCd4v0/A6mUltQs4iOTggValJS+5rWAoKIXJy8izIs7mzVFE6SUkU1CxNaGreoJHaH2KDyylncNBKZaQlgAIiWoMYolWmxG76QlyuatKzJWnSB8J5in94qXiWY2JmN0HskCOjCUDxG+3SOV5hImqmTV6CRrL9iaUu3WA6gtshlfLoyTOFlRPLxjlL7dSKcqbehhaAeRjDQVB9j+kJlhGUXZKOgiXmSypbEVLb2FyBBiJ5SGUoE7FwOregitYaalK1USA9iC4F7G0M8HOSQ5ZnYsL8qfd4xYFDEtDN2NtR7RkBf6iDYE9hHkaXnx/MFHPMBmpKlEqL7cL6qWI59Yydj/ADgxAAdwnZ7U5UalqQzVlIB0KHCTtTUx7xJJyj8VwQlg4ewcmoFjaJ8sd3RyAZktHnSpjqdS2U55JIvDWckKATRiX00Yi7q5n2hHmSCJqUKIF1DSQx4SAzcy1IeyMOEhSpp0BEskpAckCpetz+sLkh+F2cV5UiXMxcwJLSwBTmaHSHFtQNOkO04cLfUNBpUU9QReIfB+XFUpeJUG1row2BqzWqSPSLNgsrMwghmSpiOje2oH0MT9RkqagvAasGkS5BATV7ObPzNKbwrxuHOtSkFWsUCmZ6flra9Yt07w+kqJZujfsBE3+iDSEkDht67QsYJPkhTkWc4Ey1gmyw/Ku496+sa5ZMCZiSQ4eojrGO8KS5qChQYGxF0nYjrHO/EfhqZgSjWsLSt9KgCmqWoXetXvzj0sWVTjxb2PFnQMBl+GnJCxLQe4tDqQQgMlIA6COc+Ds60nST84uy8wSxLsGibVOjZFpo554jn68Xp31gfMR33Jj+EkchHzZjcaVTlTBfXqB7GkdY8KfxElrAQsETLaRV+0V6oCppo6UF6bxPJAMIsuzGfNWUKwxRLaiysE+wFPeGMpZSWguVC8bCp45Qvmkh4MVOgXFqDExGTt6KR0hHmfiZkeWlKgSdJU7BPU7jvaEikITLcN/wBgQkBixAPQF/lDKfl6FOFJpM9NVeYrt84NwuUS0lxLSCa+vMA0H9o831EpTlxmZW2mypDMpJIckU2DWD7b9aVhrluEkztehSuAsoKGk87GrRNj8lws1ymi3YhAJqacQAJTY8TDc1gH/U14RQk+SALkkuqY24qOld69Y7HOUNXoVqwpfhWUSp3ZgTuTf1NoUTcGUzEIkyU6lVYkpVUPo/52sS24FYPyzOEKU+JWCkl0lSSBdTOBwhgamwdq3hVKRIOIXxmXKV8ITwlFXDaVN+UCta2F4d5W+gUBTcMtMxQnIAUas45AGtdRFjyjIa4SeSVArlEBtLS5Z0pZhWYoEBTOEilHjyJuW9hoGzTB6gNqFn57GF+KSmWFLXQJp30/lDM5OqnN+8GZngsZOSAfLDEWfrz2hVj/AAtjJukqWgt8IegPtDY2nXJoApmqbEomLYTEoUtCEnVV0aJamd1FJII2HWNvGWIX5AIvPUAB/t+LS21WpW8FYXw/i1YpTlJXIQk1sNeugADPwufSF+Z+ZNzHDyFJH4awndiRxqJLVs3oY2qSc1XhWDwdCyPLxLkS5YAASkBiKvuT1esMpGH0ggNHsnzBdA6VP19InClf0fP5R5EvUNytnWeJH399xGz94kQlRLFI94kSjpA/qA8voRIMVP8AilhNeC1CplTAr0IKT/8Ar5RcSmlveI8ZhBNlKlKbSpLGg3DPD4vVqE1IFnzvh5pSXBaHqMcoyyHNQ0LMzy5WHnLkrugt3Gx9YIwMslJKdgY+glUkpIrBmmEy0rUztHW/CuRy8PKQQgaj+Zqn1jj+C80rASWUS1946XkErNtIljyinYrUH9xCTZfGjqspZAEQT5wdnrCTCZfigPxMUkHdMtOpu5X+0eT8jCJonpnTSsBikq4T/wCoDCBKTaGjGmOpsykCTsQdJ7RCrE8MeZYPNmVH4cviWdqVCf1iMY3IfJKohGaoohH9KR+8DSsRMcJKgEbkAhVORH6xPPVrUpRuTT77Rr5YaHy4o5NMxhcoADhAa9Dcnd9zC3PcCueEpEzSkE6gCHI6FiXFeV4UZzmEzCqlLSeCYsS18k6nY+8NpeP0IqDMAHqf+RP1jzcnpskNx2c0Uablc1J0ruTUA6mcgkMh+LiFOSr7QflWDlygTiW0rToSlK+Mh76ehBSDzYneGeKkomJJCygL+BLAaW2XpCiU8SrMasxNq0qZLK0Jn6dI0jUApyAmvGWcpJSCkJqXiSba+QONFmxMokJmyMQhJPD+OkUSn8oCgBuG4djWpjIBw2Wpnr/AkpUEpYTZpWAQ/wAJASAFh7VYC52yBcfLGo1kzGIoQOh/s0FJnKd629+tBT+8CYeQv8qdRdnKQALVD7ekETyZZJ0gJ3aj6Rqsk2obwLt0WWHQrw+beWcbPUCQJgSAPzFEtKAkd1nT6xXciln/AFZIXVUqUVLNT+IvjWr/ALziGgvwukYhMtWo+RKPmzT/APZPWozNLMxEt3c7tyiPwHME3FYzEqBOpWlKmejksAL0CKdI9J1CM19K/wBIksdtHRZKzVgqtXAPva8bqnKay+zdhAkxak7pPR2I/S0AY3NFpIAKa9Hc9/UR5icH4+//AApLEl5LBL1kAgKaz8P7xusr2A6upFbf7or2BzMrUXXLrSzN6VeHGGxYb4EKbsCe37QJyivH3OWO+hhJTMUHZI5hSxT2iReAWR+Qf+1IE89wFCUG5GnyH1idE0HiZIHrEnkj/j9w/BKt488EDFSvNlrliegUq3mAV0HryP7xxxKlSyUKBSQWINCDH0UcQlrBuxH+Y53/ABQyiSuUMRKATNQQFgfmSWv1B+Tx6fovW21ikqXgnPFxVo57hcJNKwZd4u+VYTMiABPCR1CXHyiq+Hs2TKUy46Jl+dSSAdafcR6GXlfQ2Jqux3keXz0B504rPOHM4kCFeHzmU3xp9xDLDYeZiQ6DpR/WRQ/8B+bvaEjFsrPIkBS5a5szy5dTvySOZh7i5SZEpMhBLqqo7nmT3+kNMvwEuQjSgf8AJRuo8yYq+MxnmTVLD8h2FItwWOP1MssnOX0NkvziQTCYgUXEeKWADCWcVD+Kc4jBhILPNQ3/AGBhpluKSiWlLvQC7vSKZ/FHHFapEhAUSqY7c+XzMXfIMt8pCVLbXpDcgW+rQrvVBQZhsI5dQCekGYzKJM1IC0u1QQ4INC49h7QDMxqiopSHO6iWA7c4hOMJWUglRauwHtC+2qaDTCsRLmSkoTh1IUwYiYSaAADe9PnGR5JmXLOekZEP6XC/AbYlTjAkAJWlt3cnvQmnSF/iHOVDDTlBSRwFm6pKQ1Q16U3EIfJWBWTpPL4gfZ6wpzjEPJWkj4lJHbiD/IRmxem/uL9S0srSGGDxXkZNqSEudSQoK4gpalCzbAfKCvCknyMNLdelSnWR8N7XvwgRUsxxRXKwuHqEsFHYcRYH0BNYsuIngAajwsw4XDCn6RozwqNf5Sb/AIIqX2Q6/niq6wQ3e/cn6xorFiiRqa3T1hTLmKcAAMdwa+0e+cAQ5IPJmeMfwti8mx5KQwdwBz+y53g2Rmy0FlKp3A6XI7QinrUljVjXY/4pEcqZUs45u59nifw01fY110W858FAgEpIuO3J7e5vG0vOi2oJVU7lX36xUTOL1vcFO0GYOYSGWpkblxTq/IQssUa0h/iMfTc8UokaT0FPk9oo/ifxTLdUlDqWoss7Ja46naE/inxfqJlYYkJsqYLq6J5J63imeZ+8ep6P0FVOf7L+SM8reiyz8EJhdO/zifE5VKl4mXh/5pnUEzFFDCUS1y9fiiXwB+PPRLVQDiJ5AAn9IquNxGuYtWylE+5Jj1qIJn1H4Z8DYTCJDSxMmD/5Jg1H0Bon0i0pAFBHPP4N+Kzi8J5MwvOw7JJN1yzRKu9NJ7dY6CYKQtsVeJ8d5crSPiXQdBufvnFZkjaI87zPzcQR+WWdI96n5RKhXSMeWVy/Q0QVRJiqF+a48S0Ek/ZiefMDXjnHjHOgXQ/fv0+94RJt0h+g/wAL4U4vHGev4JILU/Mqjeg+sdKKKRVfAeGEnBJUTVfGe6q/SGq89lijvDNoAjzzMhLmiShta6nseXtBOBQwYWVUnnFVmT04jHTJ6H0ISEOzcW59BFswqQEurhFz0H+GiUlTGTG+AFN/R4yIsrWVhw4Fw8ZDroByT/U2DKJCuew6h6WhfnWahaAgTNbKe3Sle5tGqiFAPXoTvHisGgh6jp/f3hYRhF2wTkwbKZmqcFKLaUsH6BhtFuTiUEVJ4nBBNIrOEkygqoJA7c94LmzJJIHGaVLCj9OUDNH4kvJ0NIsKNBDuRzAVccwBUQyweASoJU9bXJdqAelXir4fSw0lRY2e/f0eGaM4SlQKQQ1gahIJJIYFnJN7xhy45flZVRT2x5icuRpBlrck86Cz1e1WgLEYbSynDeh2sxtTeFascgl9ZF6Vb2jdJ111EMC1h13LH92iUcUl2wPjWgjEq01JIGw5/bGKR4hzlUxRQhR8r2KupbbpDTxLjPLl+WCrWu7n8v6vb3inqMer6PAq5v8AYhN+DwmPIyMj0CY78JZunCz/ADFhRSUKSQln4kkA12rCZKXjWCMEglQaveOOLP4Nz9eAnysSA6X0zEvdBYKDb7EdUx9I43OJf8t/MIUFIUgKQoWIUKER8sKJMpTsWq9zsfQfvFo8FZ5iJkkYMqeQhWoAhyH/ACA/07t1MI5VFsPG2X2SriSS7qBPqNvnDuWOGlYRjhQSfy8QelB/Z4ay5/4KTRyNowI0MTeIcZoQY5p5Cp+IRLY8SvkKmLbnczzpgQm9u3M/L5wP4dy0fzkxVxKZIPVnLN3MUg+KbFatl3xA0ykpJZIFTyApCHxDiESZR0p4lMlPOsTePZrYOb1SB8wYpEvNlTJCCpZJRT1G/wAhAjC9hbrRZMA0pOgAUZyb6zsX96Qfg8WqfM4QSgG+yjzNbcoqUvEGfMKUbmp5UanW4i/5BISlKQlNG9RtWBKNHJjzKsIG4lVG0ZBmBls7n2rGQ6WgNnzlLUxYwQuc1LjveA5ZAdw9OtOtDGxYevSKOKECZag1ab2/WM8wbVgQn2jZJHLb7aBxCMEYktRnHpGTJ7lzQ3p7QGFdeH7uxjZI3bn8+UJwSDYcZ6e49vrDKTi+AaUqUBQkBwOjvCBDem9WPpS8SgMHryvX7FurwssMWFMWZ3jDMmqJ24R0AhdpiSdc9zGJXSNsUopJEWRtHkbvGphgEkpFDBGVtrqHDW+xAqVUMSYZTGAzhmlvLXTbnyLW7vFy/h/l+mWFbqL1HIRRMMSo+WPzN7OKfWOu5JhhLRVjQVAoQKdiTzjNndKisFbDcxxCZUoqXUAWpV7J9bQgxOeTZqUpw0xEoJSX1IJZgzuDarVEbeK8U6CLabvuW26AGFnhWQoonTNm0ilG39IlFUrHb3RX8Tl2O1BYUVj+qWdTPuQK+4i8+AcGUSiSC5LlzU1uYTZalQmp0OmhBvUbP8ovmXB0hRGzH73ENknaoEUIP4hK/wD5VA7j6NHKpGJZBHWOp/xLphCaUIHvSOR4aqgNorhXtEn2XPwXhnU6nLmwtzqed46Xg16WA2FOkc4yfFgfAW0i526n5xbstzIl0yk6uc1VhRmDVV2iOS+Vjx6L/k8twSu5jIhyYsl1qAetb+wsIyKQaoVnzYo9I1BjdKh/mNb3Aigpu3Iv1EbBTDeNQW2EeKP+HvAORIiYas9bjn3jEtuW6VjSU/f39o2DONVNvnHUMiQLehtz+/eJJai1Gan3esbFCA7VFQ5IB7m7QdhMFayjuElwBzVpttW1TWEk0kUjC2VbGJZau/1rEDQwzgFM5aSzgsSK7CAVKMaYvRnfZiY3RIJBIsm8R6osfgwIXOMqZ8M1JR6m0CTpWclZWyI9QYJzDCmVMXLVdCik+hZ/19YhFIIB54Ow2qeCbJ36x2OXhdUrUCLUGztT0jmXgaQRXcn602i55vm5RLKEkBxcXszFulIx5nc6LQ0in53iVKRpIJWlZBIqCBQv6j2MT+C8eppstVrvbpQc4DyvGPr/AORIo/FsPWHPhnLvMnBSmGniNGddgB0hpUo0wLuyyZXl2lLF9RF7Mnl3hzhUskdoxEsMCQ5HPeNUlldTGcoIf4hywrAzC3wsfYiONS1Vju3iDD+ZImyz+ZJHq0cHUkgkEVesa/Tu00SyLY4wGIBIBPCNv6jy7R1XwtKVpC5hS/5U7Jo228clyj4grlVzW3IbmOteHplE/wBWkOf0hM+g4y85coBzQPuwc/sIyI8t3evrGQE9BZ80k9I1eNknd49K4uTNnP8AmMY8usepR0pGxS2/ygBRvKoxKVX2/uI3UoOSUmnOr9I0RMOxLnlvHgH9RNfv1hf1KBsjFiv4bmnLYM1qbRGtRLHQA1GDtSttohKiaU2++kaA1L/f3WBxC5AGNUSsm3+IgEF4xNX++X6QKq8aF0QZi4KyzE+WtKw+pJBT3BeBHjZJYxzAXHxrgxORLx0oOFgJmgflWAwJ729opqhFx8H5yEBcmbxS1ioPZorOYYYS5ykpU4B4SOVxCQbXtfgaXzLx4TToR0CaH6vEniSaUpPNVLvT7q8R+GZrS3LAH1B78oC8T47WopsBSn3WIVcyn5QXw7K1qCeZvWhNHMdGyXCJSNIIdNyBdXf5RVPA+EKApagfiAQSWcnpuwrF4wkgJA9zTf7eJ5XbDBaD3Db/ANjEE0mn0EbpmM9Adjv2gXEKO5b13ibHAc6ntLVYEWfpHGs4IM5Tc+0XvxRmLPtfsH5dI54ValE7n5xqwRpWRyMb5bLatNu8dF8LZilbJG3L0H7xz3KJalkJAJ6xf/C+UeU6ipydh9IXNQYHQssPDyjIiyqcGMZCRehmfPOGkgkJZ3+vWNpshYSXSwDcqarb3ofYxFLnAaSkMQamtfTaDsNm60LLJTevVqP3b7eLu/CE0LgDsYlSRTiLtWnyHOPcWCpSlm6iVU2cuwjCGvcbwQJGalENX77Rukm1LWqY2EtkBR+ElqX36dIHUnTuR2gDMmmqVYhnEbYcoFVoKk7gKAPoWP0jAghiS+/UXFPaC8IjW9NiTs45UEK2hoxsUY4B3SCBsDX9oBIi151l4/l9dmUzX9jyrFVULxXHLkhMkXF0zJamrGpjGjwxQmTYeaQY9Ut1OYhSIllC8A4uWRT2ldLMdy337wHOwxmzAlDguGHfnEWBmNKZz6ffSGvh4jUqaoOZaSodwN+YrGd6tlOx9JkLBSEjhlkJUq48xnKfSntFpkzhpBu4294pWRzFPeq1Ek9Xu3O/vFxkOUULN06Rnn2ViYjFU2HzMAZrjgEuEk+rQFj8SUpKk0Y++3pCLEZmogpLub8vukdGFnNifxPjdYIa8VnCSipQAuSw6vDLNJj0HvAeFmFCkqBqmojbFVEg+y35ZhlJKU6SAl32BIpXlF0yxI0pBNSHP7fOEHhrOxMSEqSXJNQzRc8G3KMeRtumWitDHCMlIoI8gmQoNYDsP7x5BS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://www.litra.ru/public/photo/writer/00517731230389905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267130" cy="4786346"/>
          </a:xfrm>
          <a:prstGeom prst="rect">
            <a:avLst/>
          </a:prstGeom>
          <a:noFill/>
        </p:spPr>
      </p:pic>
      <p:pic>
        <p:nvPicPr>
          <p:cNvPr id="34820" name="Picture 4" descr="http://images.aif.ru/007/330/ae802d86979e7183d08f6e494043d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4595802" cy="305190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3471858" cy="5715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Эдуард Асадов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3.Постоянная, сильная склонность, увлеченность чем-нибудь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5643578"/>
            <a:ext cx="3900486" cy="64294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Михалков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D:\Desktop\к уроку картинки\s1_kniga_cc4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1" y="1857364"/>
            <a:ext cx="4749867" cy="3571900"/>
          </a:xfrm>
          <a:prstGeom prst="rect">
            <a:avLst/>
          </a:prstGeom>
          <a:noFill/>
        </p:spPr>
      </p:pic>
      <p:pic>
        <p:nvPicPr>
          <p:cNvPr id="29698" name="Picture 2" descr="http://all-biography.ru/wp-content/uploads/2014/08/Mihalkov-Serg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5929330"/>
            <a:ext cx="3400420" cy="64294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Андрей Дементьев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Desktop\к уроку картинки\блог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071933" y="1785926"/>
            <a:ext cx="4613037" cy="3429024"/>
          </a:xfrm>
          <a:prstGeom prst="rect">
            <a:avLst/>
          </a:prstGeom>
          <a:noFill/>
        </p:spPr>
      </p:pic>
      <p:pic>
        <p:nvPicPr>
          <p:cNvPr id="29700" name="Picture 4" descr="http://www.mk.ru/upload/iblock_mk/475/54/9f/58/DETAIL_PICTURE_617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18596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864</TotalTime>
  <Words>201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Мотивация</vt:lpstr>
      <vt:lpstr> Что такое любовь – созидание или разрушение?</vt:lpstr>
      <vt:lpstr>Эпиграф</vt:lpstr>
      <vt:lpstr>Словарная работа</vt:lpstr>
      <vt:lpstr>Любовь - это</vt:lpstr>
      <vt:lpstr>Слайд 6</vt:lpstr>
      <vt:lpstr>Слайд 7</vt:lpstr>
      <vt:lpstr>3.Постоянная, сильная склонность, увлеченность чем-нибудь</vt:lpstr>
      <vt:lpstr>Слайд 9</vt:lpstr>
      <vt:lpstr>4. Пристрастие  к чему-нибудь.</vt:lpstr>
      <vt:lpstr>Слайд 11</vt:lpstr>
      <vt:lpstr>Слайд 12</vt:lpstr>
      <vt:lpstr>Слайд 13</vt:lpstr>
      <vt:lpstr>Слайд 14</vt:lpstr>
      <vt:lpstr>Поэтическая минутка</vt:lpstr>
      <vt:lpstr>Любовь-созидание  - это</vt:lpstr>
      <vt:lpstr>Синквейн</vt:lpstr>
      <vt:lpstr>Домашнее задание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сникерс</dc:title>
  <dc:creator>Ян</dc:creator>
  <cp:lastModifiedBy>Home</cp:lastModifiedBy>
  <cp:revision>89</cp:revision>
  <dcterms:created xsi:type="dcterms:W3CDTF">2013-10-20T05:26:55Z</dcterms:created>
  <dcterms:modified xsi:type="dcterms:W3CDTF">2016-03-22T14:56:53Z</dcterms:modified>
</cp:coreProperties>
</file>