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2"/>
  </p:notesMasterIdLst>
  <p:sldIdLst>
    <p:sldId id="279" r:id="rId2"/>
    <p:sldId id="278" r:id="rId3"/>
    <p:sldId id="280" r:id="rId4"/>
    <p:sldId id="277" r:id="rId5"/>
    <p:sldId id="281" r:id="rId6"/>
    <p:sldId id="283" r:id="rId7"/>
    <p:sldId id="284" r:id="rId8"/>
    <p:sldId id="282" r:id="rId9"/>
    <p:sldId id="261" r:id="rId10"/>
    <p:sldId id="266" r:id="rId11"/>
    <p:sldId id="260" r:id="rId12"/>
    <p:sldId id="272" r:id="rId13"/>
    <p:sldId id="263" r:id="rId14"/>
    <p:sldId id="265" r:id="rId15"/>
    <p:sldId id="275" r:id="rId16"/>
    <p:sldId id="264" r:id="rId17"/>
    <p:sldId id="286" r:id="rId18"/>
    <p:sldId id="262" r:id="rId19"/>
    <p:sldId id="269" r:id="rId20"/>
    <p:sldId id="2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7E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59020-2C23-4228-8AED-0312F311FC4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73BDA-40FE-4188-921A-7EF4F646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1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73BDA-40FE-4188-921A-7EF4F64616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4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96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5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89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5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0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7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6456-9CD6-475B-8BE9-C4A96ACC882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0E15FF-76EA-4FCA-926C-4B97F8BB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6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агадка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3967"/>
            <a:ext cx="8596668" cy="4152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горячий, ароматный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вкус весьма приятный.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недуги исцеляет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усталость прогоняет,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 новые дает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друзей за стол зовет.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благодарностью весь мир </a:t>
            </a:r>
          </a:p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Славит чудо-эликсир!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35" y="1656205"/>
            <a:ext cx="3987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6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tea-terra.ru/wp-content/uploads/2013/07/2013_07_17_10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mypresentation.ru/documents/35cddaf0743d11488ad047f8d319e05b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00.i.aliimg.com/wsphoto/v0/671442702/20-Different-Flavor-Famous-Tea-Chinese-Tea-free-shi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появления чая на Руси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858" y="150548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России чай впервые появился в 17 веке, 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1638 году русский посол боярин Василий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Стариков привез 4 пуда чайного листа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царю Михаилу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Федоровичу в качестве даров от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монгольского правителя Алтын-хана.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Царь по приданию, отведав необычный напиток,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Изрёк: </a:t>
            </a:r>
            <a:r>
              <a:rPr lang="ru-RU" b="1" dirty="0" smtClean="0">
                <a:solidFill>
                  <a:srgbClr val="C00000"/>
                </a:solidFill>
              </a:rPr>
              <a:t>«Питьё доброе, а когда привыкнешь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горазно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укусное</a:t>
            </a:r>
            <a:r>
              <a:rPr lang="ru-RU" b="1" dirty="0" smtClean="0">
                <a:solidFill>
                  <a:srgbClr val="C00000"/>
                </a:solidFill>
              </a:rPr>
              <a:t> 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1769 году Россия заключает с Китаем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Первый договор на поставку чая.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tea-terra.ru/wp-content/uploads/2013/09/2013_09_05_1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2" y="1505482"/>
            <a:ext cx="4407108" cy="53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kivahan.ru/wp-content/uploads/2015/02/put-chaja-e1424464034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ngmag.ru/upload/iblock/883/883eaaba2d5358db6a528f60d87a1b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uutravel.ru/sites/uutravel.ru/files/imagecache/node-gallery-display/photo-gallery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872"/>
            <a:ext cx="8596668" cy="8694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заваривания чая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7899"/>
            <a:ext cx="8076922" cy="47821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B027E"/>
                </a:solidFill>
              </a:rPr>
              <a:t>Чай лучше заваривать в фарфоровом заварочном чайнике, родниковой или   ключевой водой.</a:t>
            </a:r>
            <a:r>
              <a:rPr lang="ru-RU" dirty="0">
                <a:solidFill>
                  <a:srgbClr val="0B027E"/>
                </a:solidFill>
              </a:rPr>
              <a:t> </a:t>
            </a:r>
            <a:endParaRPr lang="ru-RU" dirty="0" smtClean="0">
              <a:solidFill>
                <a:srgbClr val="0B027E"/>
              </a:solidFill>
            </a:endParaRPr>
          </a:p>
          <a:p>
            <a:r>
              <a:rPr lang="ru-RU" dirty="0" smtClean="0">
                <a:solidFill>
                  <a:srgbClr val="0B027E"/>
                </a:solidFill>
              </a:rPr>
              <a:t>Воду </a:t>
            </a:r>
            <a:r>
              <a:rPr lang="ru-RU" dirty="0">
                <a:solidFill>
                  <a:srgbClr val="0B027E"/>
                </a:solidFill>
              </a:rPr>
              <a:t>довести до кипения состояния «белого ключа</a:t>
            </a:r>
            <a:r>
              <a:rPr lang="ru-RU" dirty="0" smtClean="0">
                <a:solidFill>
                  <a:srgbClr val="0B027E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B027E"/>
                </a:solidFill>
              </a:rPr>
              <a:t>Предварительно, заварочный чайник  ополоснуть закипевшей водой 2-3 раза.</a:t>
            </a:r>
            <a:r>
              <a:rPr lang="ru-RU" dirty="0">
                <a:solidFill>
                  <a:srgbClr val="0B027E"/>
                </a:solidFill>
              </a:rPr>
              <a:t> </a:t>
            </a:r>
            <a:endParaRPr lang="ru-RU" dirty="0" smtClean="0">
              <a:solidFill>
                <a:srgbClr val="0B027E"/>
              </a:solidFill>
            </a:endParaRPr>
          </a:p>
          <a:p>
            <a:r>
              <a:rPr lang="ru-RU" dirty="0" smtClean="0">
                <a:solidFill>
                  <a:srgbClr val="0B027E"/>
                </a:solidFill>
              </a:rPr>
              <a:t>Насыпать сухой чай во влажный, согретый чайник из расчета одна чайная ложка на одну чашку воды.</a:t>
            </a:r>
          </a:p>
          <a:p>
            <a:r>
              <a:rPr lang="ru-RU" dirty="0" smtClean="0">
                <a:solidFill>
                  <a:srgbClr val="0B027E"/>
                </a:solidFill>
              </a:rPr>
              <a:t>Залить  чай горячей водой на 1/3 чайника, настоять не более 4-5 мин.</a:t>
            </a:r>
          </a:p>
          <a:p>
            <a:r>
              <a:rPr lang="ru-RU" dirty="0" smtClean="0">
                <a:solidFill>
                  <a:srgbClr val="0B027E"/>
                </a:solidFill>
              </a:rPr>
              <a:t>Затем долить воду до самого верха.</a:t>
            </a:r>
          </a:p>
          <a:p>
            <a:r>
              <a:rPr lang="ru-RU" dirty="0" smtClean="0">
                <a:solidFill>
                  <a:srgbClr val="0B027E"/>
                </a:solidFill>
              </a:rPr>
              <a:t>Появившаяся в процессе заваривания пенка-верный признак правильности ваших действий.</a:t>
            </a:r>
          </a:p>
          <a:p>
            <a:pPr marL="0" indent="0">
              <a:buNone/>
            </a:pPr>
            <a:endParaRPr lang="ru-RU" dirty="0" smtClean="0">
              <a:solidFill>
                <a:srgbClr val="0B027E"/>
              </a:solidFill>
            </a:endParaRPr>
          </a:p>
        </p:txBody>
      </p:sp>
      <p:pic>
        <p:nvPicPr>
          <p:cNvPr id="1028" name="Picture 4" descr="http://www.tvcook.ru/uploads/images/00/00/07/2012/07/26/c47f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0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agrotour-mariel.ru/wp-content/uploads/2015/04/Kustodiev-B.M.-Kupchikha-za-cha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690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noosfera-center.ru/biblio/infografica/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453" y="-8690114"/>
            <a:ext cx="33404175" cy="236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4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1999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800" b="1" dirty="0" smtClean="0"/>
              <a:t>    </a:t>
            </a:r>
            <a:endParaRPr lang="ru-RU" sz="8800" b="1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9" y="365125"/>
            <a:ext cx="5263216" cy="3859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1673" y="1365161"/>
            <a:ext cx="4765183" cy="9787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ВСЕ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 ЧАЕ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529" y="4542020"/>
            <a:ext cx="4653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выполнили : учащиеся 6 а класса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МБОУ «СШ №22»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Горбачева Анастасия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Смычков Никита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Шустова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6855" y="2967335"/>
            <a:ext cx="873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60000" dist="29997" dir="5400000" sy="-100000" algn="bl" rotWithShape="0"/>
                </a:effectLst>
              </a:rPr>
              <a:t>СПАСИБО ЗА ВНИМАНИЕ 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91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4852"/>
            <a:ext cx="8596668" cy="173885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узнать самим и рассказать другим историю открытия чая , приобщиться к культуре чаепития.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28603"/>
            <a:ext cx="8596668" cy="3912759"/>
          </a:xfrm>
        </p:spPr>
        <p:txBody>
          <a:bodyPr>
            <a:normAutofit/>
          </a:bodyPr>
          <a:lstStyle/>
          <a:p>
            <a:pPr lvl="1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анкетирование среди родителей учащихся  нашего класса и выяснить , что они знают о чае.</a:t>
            </a:r>
          </a:p>
          <a:p>
            <a:pPr lvl="1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легендами открытия чая.</a:t>
            </a:r>
          </a:p>
          <a:p>
            <a:pPr lvl="1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 какие виды чая существуют.</a:t>
            </a:r>
          </a:p>
          <a:p>
            <a:pPr lvl="1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информацию об истории появления чая на Руси.</a:t>
            </a:r>
          </a:p>
          <a:p>
            <a:pPr lvl="1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правилам заваривания чая.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81425"/>
            <a:ext cx="3657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872"/>
            <a:ext cx="8596668" cy="17355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899410"/>
            <a:ext cx="8596668" cy="5561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1.Какой напиток, часто употребляют в вашей семье?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100%-</a:t>
            </a:r>
            <a:r>
              <a:rPr lang="ru-RU" b="1" dirty="0" smtClean="0"/>
              <a:t>чай,  </a:t>
            </a:r>
            <a:r>
              <a:rPr lang="ru-RU" b="1" dirty="0" smtClean="0">
                <a:solidFill>
                  <a:srgbClr val="FF0000"/>
                </a:solidFill>
              </a:rPr>
              <a:t>56%</a:t>
            </a:r>
            <a:r>
              <a:rPr lang="ru-RU" b="1" dirty="0" smtClean="0"/>
              <a:t>-кофе</a:t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2.Какие виды чая вы знаете?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89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r>
              <a:rPr lang="ru-RU" b="1" dirty="0" smtClean="0"/>
              <a:t> -черный, красный, зеленый чай, </a:t>
            </a:r>
            <a:r>
              <a:rPr lang="ru-RU" b="1" dirty="0" smtClean="0">
                <a:solidFill>
                  <a:srgbClr val="FF0000"/>
                </a:solidFill>
              </a:rPr>
              <a:t>22%</a:t>
            </a:r>
            <a:r>
              <a:rPr lang="ru-RU" b="1" dirty="0" smtClean="0"/>
              <a:t>-чёрный чай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3.Какую страну считают родиной чая?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44%</a:t>
            </a:r>
            <a:r>
              <a:rPr lang="ru-RU" b="1" dirty="0" smtClean="0"/>
              <a:t>-Китай, </a:t>
            </a:r>
            <a:r>
              <a:rPr lang="ru-RU" b="1" dirty="0" smtClean="0">
                <a:solidFill>
                  <a:srgbClr val="FF0000"/>
                </a:solidFill>
              </a:rPr>
              <a:t>44%</a:t>
            </a:r>
            <a:r>
              <a:rPr lang="ru-RU" b="1" dirty="0" smtClean="0"/>
              <a:t>-Индия, </a:t>
            </a:r>
            <a:r>
              <a:rPr lang="ru-RU" b="1" dirty="0" smtClean="0">
                <a:solidFill>
                  <a:srgbClr val="FF0000"/>
                </a:solidFill>
              </a:rPr>
              <a:t>12%</a:t>
            </a:r>
            <a:r>
              <a:rPr lang="ru-RU" b="1" dirty="0" smtClean="0"/>
              <a:t>-Китай, Индия, Шри-Ланка, Япония.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4.В какой воде лучше заваривать чай?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43%- </a:t>
            </a:r>
            <a:r>
              <a:rPr lang="ru-RU" b="1" dirty="0"/>
              <a:t>колодезной и </a:t>
            </a:r>
            <a:r>
              <a:rPr lang="ru-RU" b="1" dirty="0" smtClean="0"/>
              <a:t>ключевой,</a:t>
            </a:r>
            <a:r>
              <a:rPr lang="ru-RU" b="1" dirty="0" smtClean="0">
                <a:solidFill>
                  <a:srgbClr val="FF0000"/>
                </a:solidFill>
              </a:rPr>
              <a:t>43</a:t>
            </a:r>
            <a:r>
              <a:rPr lang="ru-RU" b="1" dirty="0">
                <a:solidFill>
                  <a:srgbClr val="FF0000"/>
                </a:solidFill>
              </a:rPr>
              <a:t>%-</a:t>
            </a:r>
            <a:r>
              <a:rPr lang="ru-RU" b="1" dirty="0"/>
              <a:t>колодезной, ключевой, </a:t>
            </a:r>
            <a:r>
              <a:rPr lang="ru-RU" b="1" dirty="0" smtClean="0"/>
              <a:t>бутилированной.</a:t>
            </a:r>
            <a:r>
              <a:rPr lang="ru-RU" b="1" dirty="0" smtClean="0">
                <a:solidFill>
                  <a:srgbClr val="FF0000"/>
                </a:solidFill>
              </a:rPr>
              <a:t>11%</a:t>
            </a:r>
            <a:r>
              <a:rPr lang="ru-RU" b="1" dirty="0" smtClean="0"/>
              <a:t>-  ключевой, </a:t>
            </a:r>
            <a:r>
              <a:rPr lang="ru-RU" b="1" dirty="0" smtClean="0">
                <a:solidFill>
                  <a:srgbClr val="FF0000"/>
                </a:solidFill>
              </a:rPr>
              <a:t>11%</a:t>
            </a:r>
            <a:r>
              <a:rPr lang="ru-RU" b="1" dirty="0" smtClean="0"/>
              <a:t>- бутилированной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5.В какой посуде лучше заваривать чай?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32%- </a:t>
            </a:r>
            <a:r>
              <a:rPr lang="ru-RU" b="1" dirty="0" smtClean="0"/>
              <a:t>глиняной,    </a:t>
            </a:r>
            <a:r>
              <a:rPr lang="ru-RU" b="1" dirty="0" smtClean="0">
                <a:solidFill>
                  <a:srgbClr val="FF0000"/>
                </a:solidFill>
              </a:rPr>
              <a:t>22%</a:t>
            </a:r>
            <a:r>
              <a:rPr lang="ru-RU" b="1" dirty="0" smtClean="0"/>
              <a:t>-стеклянной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22%</a:t>
            </a:r>
            <a:r>
              <a:rPr lang="ru-RU" b="1" dirty="0" smtClean="0"/>
              <a:t>- фарфоровой, глиняной, стеклянной,</a:t>
            </a:r>
            <a:r>
              <a:rPr lang="ru-RU" b="1" dirty="0" smtClean="0">
                <a:solidFill>
                  <a:srgbClr val="FF0000"/>
                </a:solidFill>
              </a:rPr>
              <a:t>11%-</a:t>
            </a:r>
            <a:r>
              <a:rPr lang="ru-RU" b="1" dirty="0" smtClean="0"/>
              <a:t>фарфоровой,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11%</a:t>
            </a:r>
            <a:r>
              <a:rPr lang="ru-RU" b="1" dirty="0" smtClean="0"/>
              <a:t>-фаянсовой, стеклянной, фарфоровой.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Чай какой торговой марки предпочитают в вашей семье?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Гринфилд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Липтон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Принцесса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торговые марки.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81425"/>
            <a:ext cx="3657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3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открытия чая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ай-один из древнейших напитков в мире.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Китайцы открыли чайный куст, впервые упомянув 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неё 4700 лет назад.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чая овеяно легендами.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 преданию один китайский святой заснул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молитвы и, разгневавшись за это на с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самого себя, отрезал себе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веки, чтобы у него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больше не слипались глаза.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брошенных век и вырос чайный куст.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Иероглиф для обозначения чая и век- один и тот же,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китайском, что в японском.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2770" y="5551489"/>
            <a:ext cx="8596668" cy="3880773"/>
          </a:xfrm>
        </p:spPr>
        <p:txBody>
          <a:bodyPr/>
          <a:lstStyle/>
          <a:p>
            <a:r>
              <a:rPr lang="ru-RU" dirty="0" smtClean="0"/>
              <a:t>1 легенда.</a:t>
            </a:r>
            <a:endParaRPr lang="ru-RU" dirty="0"/>
          </a:p>
        </p:txBody>
      </p:sp>
      <p:pic>
        <p:nvPicPr>
          <p:cNvPr id="1026" name="Picture 2" descr="http://wiki.godville.net/images/archive/a/ac/20100607125027%21BodhidharmaCondr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04" y="0"/>
            <a:ext cx="4762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20.radikal.ru/i721/1304/3b/3e42189ea1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9" y="4091552"/>
            <a:ext cx="5469682" cy="27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Когда-то китайскому императору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кипятили воду в сосуд упало несколько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листиков с чайного куста и вода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потемнела, от неё исходил тонкий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приятный аромат. Настой попробовали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восхитились. Это было первое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мире чаепитие.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http://chaline.ru/uploads/images/Chineese_tea/shen_n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6" y="284813"/>
            <a:ext cx="5096656" cy="62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124262"/>
            <a:ext cx="5078888" cy="409231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3.Пастухи на юге Китая обратили внимание на животных, которые щиплют листочки с </a:t>
            </a:r>
            <a:r>
              <a:rPr lang="ru-RU" sz="2000" b="1" smtClean="0"/>
              <a:t>кустов  </a:t>
            </a:r>
            <a:r>
              <a:rPr lang="ru-RU" sz="2000" b="1" dirty="0" smtClean="0"/>
              <a:t>и становятся</a:t>
            </a:r>
            <a:r>
              <a:rPr lang="ru-RU" sz="2000" b="1" dirty="0"/>
              <a:t> </a:t>
            </a:r>
            <a:r>
              <a:rPr lang="ru-RU" sz="2000" b="1" dirty="0" smtClean="0"/>
              <a:t>бодрее. Они собрали эти листья, высушили их и заварили в кипятке. Получился ароматный, вкусный и бодрящий настой. Так была открыта «божественная трава», названная впоследствии чаем.</a:t>
            </a:r>
            <a:endParaRPr lang="ru-RU" sz="2000" b="1" dirty="0"/>
          </a:p>
        </p:txBody>
      </p:sp>
      <p:pic>
        <p:nvPicPr>
          <p:cNvPr id="3074" name="Picture 2" descr="http://daochai.ru/wp-content/uploads/2011/11/stepf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3" y="609599"/>
            <a:ext cx="6190938" cy="57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8957"/>
            <a:ext cx="8596668" cy="4452405"/>
          </a:xfrm>
        </p:spPr>
        <p:txBody>
          <a:bodyPr/>
          <a:lstStyle/>
          <a:p>
            <a:r>
              <a:rPr lang="ru-RU" dirty="0" smtClean="0"/>
              <a:t>      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 получают из листьев чайного растения.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Это тропическое вечнозеленое растение, относится к семейству       относится к семейству чайных и роду камелий.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Есть два вида чая-китайский кустарник высотой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до 3 м. и индийский-дерево высотой 10-15м.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Чайный куст может жить до ста лет.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2"/>
            <a:ext cx="3807631" cy="422722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28" y="3957403"/>
            <a:ext cx="3242872" cy="29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divomix.com/img/Image/5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449</Words>
  <Application>Microsoft Office PowerPoint</Application>
  <PresentationFormat>Широкоэкранный</PresentationFormat>
  <Paragraphs>78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Грань</vt:lpstr>
      <vt:lpstr>Загадка</vt:lpstr>
      <vt:lpstr>Презентация PowerPoint</vt:lpstr>
      <vt:lpstr>Цель: узнать самим и рассказать другим историю открытия чая , приобщиться к культуре чаепития. Задачи:</vt:lpstr>
      <vt:lpstr>Результаты анкетирования</vt:lpstr>
      <vt:lpstr>История открытия чая Чай-один из древнейших напитков в мире. Китайцы открыли чайный куст, впервые упомянув  о неё 4700 лет назад. Появление чая овеяно легендами.  1. По преданию один китайский святой заснул  во время молитвы и, разгневавшись за это на с самого себя, отрезал себе веки, чтобы у него  никогда больше не слипались глаза.  Из брошенных век и вырос чайный куст.  Иероглиф для обозначения чая и век- один и тот же,  что в китайском, что в японском.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появления чая на Руси</vt:lpstr>
      <vt:lpstr>Презентация PowerPoint</vt:lpstr>
      <vt:lpstr>Презентация PowerPoint</vt:lpstr>
      <vt:lpstr>Презентация PowerPoint</vt:lpstr>
      <vt:lpstr>Правила заваривания чая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51</cp:revision>
  <dcterms:created xsi:type="dcterms:W3CDTF">2016-02-15T16:09:54Z</dcterms:created>
  <dcterms:modified xsi:type="dcterms:W3CDTF">2016-03-22T20:38:25Z</dcterms:modified>
</cp:coreProperties>
</file>