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63" r:id="rId4"/>
    <p:sldId id="282" r:id="rId5"/>
    <p:sldId id="294" r:id="rId6"/>
    <p:sldId id="271" r:id="rId7"/>
    <p:sldId id="284" r:id="rId8"/>
    <p:sldId id="273" r:id="rId9"/>
    <p:sldId id="280" r:id="rId10"/>
    <p:sldId id="264" r:id="rId11"/>
    <p:sldId id="265" r:id="rId12"/>
    <p:sldId id="270" r:id="rId13"/>
    <p:sldId id="297" r:id="rId14"/>
    <p:sldId id="283" r:id="rId15"/>
    <p:sldId id="267" r:id="rId16"/>
    <p:sldId id="296" r:id="rId17"/>
    <p:sldId id="279" r:id="rId18"/>
    <p:sldId id="278" r:id="rId19"/>
    <p:sldId id="287" r:id="rId20"/>
    <p:sldId id="292" r:id="rId21"/>
    <p:sldId id="291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8488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viktoria67/rubric/4588042/" TargetMode="External"/><Relationship Id="rId5" Type="http://schemas.openxmlformats.org/officeDocument/2006/relationships/hyperlink" Target="http://festival.1september.ru/articles/629169/" TargetMode="External"/><Relationship Id="rId4" Type="http://schemas.openxmlformats.org/officeDocument/2006/relationships/hyperlink" Target="http://www.dietmi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dics.ru/slovar/ojegov/p/pisch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onlinedics.ru/slovar/ushakov/m/mezhdu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lzavred.ru/dieta-pri-zabolevanii-zhelchnogo-puzyry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4289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8143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Презентация учителя технологии  </a:t>
            </a:r>
          </a:p>
          <a:p>
            <a:pPr algn="r"/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МОУ «</a:t>
            </a:r>
            <a:r>
              <a:rPr lang="ru-RU" b="1" i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Брюховская</a:t>
            </a:r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ООШ»</a:t>
            </a:r>
          </a:p>
          <a:p>
            <a:pPr algn="r"/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Зайцевой  Г.А</a:t>
            </a:r>
            <a:r>
              <a:rPr lang="ru-RU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4817" name="Picture 1" descr="C:\Users\Галина Александровна\Desktop\Контрольная\о завтраке\iCATML9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357167"/>
            <a:ext cx="4648484" cy="35038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4221088"/>
            <a:ext cx="799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Полноценное питание залог здоровья</a:t>
            </a:r>
            <a:endParaRPr lang="ru-RU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7174" name="Picture 6" descr="Красота и здоровье нашего тела, фитнес и др.на women-s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7389350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35716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 здорового питания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51435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составлении меню завтрака </a:t>
            </a:r>
          </a:p>
          <a:p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следует учитывать, что:</a:t>
            </a:r>
            <a:endParaRPr lang="ru-RU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калорийность завтрака должна быть 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600 — 700 ккал;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объем   — 600 — 775 г;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должно быть одно горячее блюдо,  с калорийностью 60 — 90% от общей калорийности завтрака;</a:t>
            </a:r>
          </a:p>
          <a:p>
            <a:endParaRPr lang="ru-RU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7" name="Picture 1" descr="C:\Users\Галина Александровна\Desktop\Контрольная\о завтраке\iCAG3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04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28674" name="Picture 2" descr="http://im1-tub-ru.yandex.net/i?id=dc5e88a67f5ac9699ff7fb160342dbfd-3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857652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80724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Человеку нужно есть,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Чтобы встать и чтобы сесть,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Чтоб расти и развиваться,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Чтобы прыгать, кувыркаться.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Песни петь, дружить,  смеяться.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Чтоб расти и развиваться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при этом не болеть,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Нужно правильно питаться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 самых юных лет уметь.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71604" y="2643182"/>
            <a:ext cx="735811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Сервировка (фр.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servir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обслуживать) – это подготовка стола к завтраку, обеду, ужину.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Цель - создать определенный порядок на столе, обеспечить всех необходимыми предметами.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2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сервировка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для чего она нужна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Галина Александровна\Desktop\Контрольная\сс\img4[1].jpg"/>
          <p:cNvPicPr>
            <a:picLocks noChangeAspect="1" noChangeArrowheads="1"/>
          </p:cNvPicPr>
          <p:nvPr/>
        </p:nvPicPr>
        <p:blipFill>
          <a:blip r:embed="rId3" cstate="print"/>
          <a:srcRect l="66114" t="64454" r="4589" b="4622"/>
          <a:stretch>
            <a:fillRect/>
          </a:stretch>
        </p:blipFill>
        <p:spPr bwMode="auto">
          <a:xfrm>
            <a:off x="6572264" y="285727"/>
            <a:ext cx="2071702" cy="164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1500174"/>
            <a:ext cx="750099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Накрыть стол скатертью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Расставить тарелки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Разложить столовые приборы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Расставить посуду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Разложить салфетки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Расставить приборы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 специями,  цветы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28"/>
            <a:ext cx="8072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</a:p>
          <a:p>
            <a:pPr algn="ctr"/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сервировки    стола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Сервировка к завтраку - наши советы в новой статье . Идеи дизайна"/>
          <p:cNvPicPr>
            <a:picLocks noChangeAspect="1" noChangeArrowheads="1"/>
          </p:cNvPicPr>
          <p:nvPr/>
        </p:nvPicPr>
        <p:blipFill>
          <a:blip r:embed="rId3" cstate="print"/>
          <a:srcRect t="12500" b="8928"/>
          <a:stretch>
            <a:fillRect/>
          </a:stretch>
        </p:blipFill>
        <p:spPr bwMode="auto">
          <a:xfrm>
            <a:off x="4572000" y="3214686"/>
            <a:ext cx="415636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4" name="Picture 8" descr="http://im2-tub-ru.yandex.net/i?id=9aa5f72f79e7c50fb23d3a96a0048565-5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143380"/>
            <a:ext cx="3481412" cy="2428892"/>
          </a:xfrm>
          <a:prstGeom prst="rect">
            <a:avLst/>
          </a:prstGeom>
          <a:noFill/>
        </p:spPr>
      </p:pic>
      <p:pic>
        <p:nvPicPr>
          <p:cNvPr id="20482" name="Picture 2" descr="Общие правила сервировки стола Идеальная домохозя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14422"/>
            <a:ext cx="3418894" cy="2571768"/>
          </a:xfrm>
          <a:prstGeom prst="rect">
            <a:avLst/>
          </a:prstGeom>
          <a:noFill/>
        </p:spPr>
      </p:pic>
      <p:pic>
        <p:nvPicPr>
          <p:cNvPr id="20484" name="Picture 4" descr="Праздничный стол на 8 марта. Идеи по сервировке и украшению стола к 8 мар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785794"/>
            <a:ext cx="3286148" cy="3139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71670" y="21429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сервировки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Дневник Alina_Mix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143380"/>
            <a:ext cx="3911221" cy="239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поведения за столом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928802"/>
            <a:ext cx="80010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*Не класть локти на стол.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*Сидеть прямо не раскачиваться на стуле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*Вилку держат в левой руке, нож в правой.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*Сидя за столом, следует только запястьем опираться на его край.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Назначение  салфетки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14298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 Украшает стол, делает его торжественным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 Предохраняет костюм от загрязнения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 Ею обтирают руки и губы после еды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928934"/>
            <a:ext cx="63579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салфеток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Полотняные</a:t>
            </a:r>
            <a:endParaRPr lang="ru-RU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Бумажные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285728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сворачивания и украшения салфеток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толовые приборы Новости: Кухонная и Столовая посу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04"/>
            <a:ext cx="1785930" cy="1785930"/>
          </a:xfrm>
          <a:prstGeom prst="rect">
            <a:avLst/>
          </a:prstGeom>
          <a:noFill/>
        </p:spPr>
      </p:pic>
      <p:pic>
        <p:nvPicPr>
          <p:cNvPr id="5" name="Picture 12" descr="uh.ru Мастер класс. Сервировка стола. Кольца для салфе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1738314" cy="1738314"/>
          </a:xfrm>
          <a:prstGeom prst="rect">
            <a:avLst/>
          </a:prstGeom>
          <a:noFill/>
        </p:spPr>
      </p:pic>
      <p:pic>
        <p:nvPicPr>
          <p:cNvPr id="6" name="Picture 12" descr="http://im2-tub-ru.yandex.net/i?id=025c619f29d30b8e8edcf8a16415f457-130-144&amp;n=21"/>
          <p:cNvPicPr>
            <a:picLocks noChangeAspect="1" noChangeArrowheads="1"/>
          </p:cNvPicPr>
          <p:nvPr/>
        </p:nvPicPr>
        <p:blipFill>
          <a:blip r:embed="rId5" cstate="print"/>
          <a:srcRect t="10000" b="9999"/>
          <a:stretch>
            <a:fillRect/>
          </a:stretch>
        </p:blipFill>
        <p:spPr bwMode="auto">
          <a:xfrm>
            <a:off x="3857620" y="1500174"/>
            <a:ext cx="2314573" cy="1361523"/>
          </a:xfrm>
          <a:prstGeom prst="rect">
            <a:avLst/>
          </a:prstGeom>
          <a:noFill/>
        </p:spPr>
      </p:pic>
      <p:pic>
        <p:nvPicPr>
          <p:cNvPr id="7" name="Picture 20" descr="прервать пост. В зависимости от того когда состоялся последний прием пищи организм может голодать по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000372"/>
            <a:ext cx="1844439" cy="1928826"/>
          </a:xfrm>
          <a:prstGeom prst="rect">
            <a:avLst/>
          </a:prstGeom>
          <a:noFill/>
        </p:spPr>
      </p:pic>
      <p:pic>
        <p:nvPicPr>
          <p:cNvPr id="8" name="Picture 16" descr="http://im1-tub-ru.yandex.net/i?id=1df60866a64ca4a2fac76c74e9ba0783-102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5612" y="4786323"/>
            <a:ext cx="2155047" cy="1785950"/>
          </a:xfrm>
          <a:prstGeom prst="rect">
            <a:avLst/>
          </a:prstGeom>
          <a:noFill/>
        </p:spPr>
      </p:pic>
      <p:pic>
        <p:nvPicPr>
          <p:cNvPr id="9" name="Picture 8" descr="http://im1-tub-ru.yandex.net/i?id=624b003e0b3dbc348c1a11fcca530f63-139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4714884"/>
            <a:ext cx="2309815" cy="1732361"/>
          </a:xfrm>
          <a:prstGeom prst="rect">
            <a:avLst/>
          </a:prstGeom>
          <a:noFill/>
        </p:spPr>
      </p:pic>
      <p:pic>
        <p:nvPicPr>
          <p:cNvPr id="11" name="Picture 4" descr="Тиара и лилия - Презентация 994/17"/>
          <p:cNvPicPr>
            <a:picLocks noChangeAspect="1" noChangeArrowheads="1"/>
          </p:cNvPicPr>
          <p:nvPr/>
        </p:nvPicPr>
        <p:blipFill>
          <a:blip r:embed="rId9" cstate="print"/>
          <a:srcRect l="41267" t="44542" r="31222" b="13537"/>
          <a:stretch>
            <a:fillRect/>
          </a:stretch>
        </p:blipFill>
        <p:spPr bwMode="auto">
          <a:xfrm>
            <a:off x="1142976" y="2357430"/>
            <a:ext cx="1687722" cy="1928826"/>
          </a:xfrm>
          <a:prstGeom prst="rect">
            <a:avLst/>
          </a:prstGeom>
          <a:noFill/>
        </p:spPr>
      </p:pic>
      <p:pic>
        <p:nvPicPr>
          <p:cNvPr id="12" name="Picture 4" descr="Тиара и лилия - Презентация 994/17"/>
          <p:cNvPicPr>
            <a:picLocks noChangeAspect="1" noChangeArrowheads="1"/>
          </p:cNvPicPr>
          <p:nvPr/>
        </p:nvPicPr>
        <p:blipFill>
          <a:blip r:embed="rId9" cstate="print"/>
          <a:srcRect l="60917" t="20961" r="5676" b="42358"/>
          <a:stretch>
            <a:fillRect/>
          </a:stretch>
        </p:blipFill>
        <p:spPr bwMode="auto">
          <a:xfrm>
            <a:off x="6858016" y="2857496"/>
            <a:ext cx="1995161" cy="1643074"/>
          </a:xfrm>
          <a:prstGeom prst="rect">
            <a:avLst/>
          </a:prstGeom>
          <a:noFill/>
        </p:spPr>
      </p:pic>
      <p:pic>
        <p:nvPicPr>
          <p:cNvPr id="16" name="Picture 10" descr="Фотографии Venera. Планета Комфорта! 33 альбома ВКонтакт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1000108"/>
            <a:ext cx="1476364" cy="1868523"/>
          </a:xfrm>
          <a:prstGeom prst="rect">
            <a:avLst/>
          </a:prstGeom>
          <a:noFill/>
        </p:spPr>
      </p:pic>
      <p:pic>
        <p:nvPicPr>
          <p:cNvPr id="17" name="Picture 6" descr="http://im2-tub-ru.yandex.net/i?id=5235ee7a44b9692129bf538ce5eab7b7-36-144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0" y="4929198"/>
            <a:ext cx="2105979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72066" y="785794"/>
            <a:ext cx="407193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«Лилия»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Cалфетку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сложите по диагонали. 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2. Совместите левый и правый углы с вершиной треугольника. 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3. Сложите салфетку пополам по горизонтальной оси. 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4. Отогните вершину верхнего треугольника.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салфетка артель текстиль скатер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955" y="714356"/>
            <a:ext cx="2953303" cy="2643206"/>
          </a:xfrm>
          <a:prstGeom prst="rect">
            <a:avLst/>
          </a:prstGeom>
          <a:noFill/>
        </p:spPr>
      </p:pic>
      <p:pic>
        <p:nvPicPr>
          <p:cNvPr id="43011" name="Picture 3" descr="салфетки артель текстиль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86190"/>
            <a:ext cx="384666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26626" name="Picture 2" descr="Still life Натюрморт (Акварель watercolor)"/>
          <p:cNvPicPr>
            <a:picLocks noChangeAspect="1" noChangeArrowheads="1"/>
          </p:cNvPicPr>
          <p:nvPr/>
        </p:nvPicPr>
        <p:blipFill>
          <a:blip r:embed="rId3" cstate="print"/>
          <a:srcRect l="1909" r="4264"/>
          <a:stretch>
            <a:fillRect/>
          </a:stretch>
        </p:blipFill>
        <p:spPr bwMode="auto">
          <a:xfrm>
            <a:off x="-571536" y="0"/>
            <a:ext cx="1054935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77867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Задание:   Вставьте правильные слова</a:t>
            </a:r>
          </a:p>
          <a:p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… - это пища, предназначенная для еды утром,  до обеда. Дети, которые получают …   завтрак, лучше развиваются, более успешны в учебе. Молочные продукты- </a:t>
            </a:r>
            <a:r>
              <a:rPr lang="ru-RU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…,  …,...,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незаменимый источник …, который необходим для детского организма.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Сервировка – это… и … стола для приема пищи. Салфетка из … и … Ткани  украшают стол.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4" name="Picture 2" descr="C:\Users\Галина Александровна\Desktop\Контрольная\ккк\25[1].jpg"/>
          <p:cNvPicPr>
            <a:picLocks noChangeAspect="1" noChangeArrowheads="1"/>
          </p:cNvPicPr>
          <p:nvPr/>
        </p:nvPicPr>
        <p:blipFill>
          <a:blip r:embed="rId3" cstate="print"/>
          <a:srcRect l="51493" t="5970" r="2611" b="47761"/>
          <a:stretch>
            <a:fillRect/>
          </a:stretch>
        </p:blipFill>
        <p:spPr bwMode="auto">
          <a:xfrm>
            <a:off x="1285852" y="214290"/>
            <a:ext cx="3880695" cy="2934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3143248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на завтраке сидим,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Кашу дружно мы едим,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Знает каждый ученик-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 без завтрака поник.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Чипсы, жвачка – не еда,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Помни это ты всегда,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Избегать  ты их старайся,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Правильно питайся!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50004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428736"/>
            <a:ext cx="62151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http://festival.1september.ru/articles/584881/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www.dietmix.ru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http://festival.1september.ru/articles/629169/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http://www.liveinternet.ru/users/viktoria67/rubric/4588042/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428868"/>
            <a:ext cx="5143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http://mag.dom.by/delai-sam/3146-servirovka-stola-k-8-marta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2" descr="C:\Users\Галина Александровна\Desktop\f87a43367098415f76101558b83ea79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250426" cy="26003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37862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«Завтрак съешь сам,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обед подели с другом,                       ужин отдай врагу»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0-tub-ru.yandex.net/i?id=57e532e74b73a133f9c0eb1b5d1a247c-75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2000240"/>
            <a:ext cx="3143272" cy="2369301"/>
          </a:xfrm>
          <a:prstGeom prst="rect">
            <a:avLst/>
          </a:prstGeom>
          <a:noFill/>
        </p:spPr>
      </p:pic>
      <p:pic>
        <p:nvPicPr>
          <p:cNvPr id="17412" name="Picture 4" descr="http://www.motivators.ru/sites/default/files/imagecache/main-motivator/motivator-21611.jpg"/>
          <p:cNvPicPr>
            <a:picLocks noChangeAspect="1" noChangeArrowheads="1"/>
          </p:cNvPicPr>
          <p:nvPr/>
        </p:nvPicPr>
        <p:blipFill>
          <a:blip r:embed="rId5" cstate="print"/>
          <a:srcRect l="3571" t="4822" r="3571" b="20440"/>
          <a:stretch>
            <a:fillRect/>
          </a:stretch>
        </p:blipFill>
        <p:spPr bwMode="auto">
          <a:xfrm>
            <a:off x="4857752" y="4357694"/>
            <a:ext cx="3717080" cy="2215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2857496"/>
            <a:ext cx="414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«Завтракайте как царь, обедайте как принц и ужинайте как нищий»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6" name="Picture 2" descr="игра в картинки * Sevastopol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452" y="285728"/>
            <a:ext cx="3891092" cy="2571768"/>
          </a:xfrm>
          <a:prstGeom prst="rect">
            <a:avLst/>
          </a:prstGeom>
          <a:noFill/>
        </p:spPr>
      </p:pic>
      <p:pic>
        <p:nvPicPr>
          <p:cNvPr id="7" name="Picture 2" descr="Общие правила сервировки стола Идеальная домохозя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500438"/>
            <a:ext cx="3988709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285728"/>
            <a:ext cx="4286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Полноценный завтрак – залог здоровья.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3286124"/>
            <a:ext cx="4000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Сервировка стола к завтраку.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214422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 можно готовить  на завтрак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сервировать стол  к завтраку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правильно вести   себя за столом.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42860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   урока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0" descr="http://im1-tub-ru.yandex.net/i?id=9c9af5d14e8ad88f6e8954c56ac9bb7b-7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3107553" cy="2071702"/>
          </a:xfrm>
          <a:prstGeom prst="rect">
            <a:avLst/>
          </a:prstGeom>
          <a:noFill/>
        </p:spPr>
      </p:pic>
      <p:pic>
        <p:nvPicPr>
          <p:cNvPr id="2049" name="Picture 1" descr="C:\Users\Галина Александровна\Desktop\Контрольная\ккк\14[1].jpg"/>
          <p:cNvPicPr>
            <a:picLocks noChangeAspect="1" noChangeArrowheads="1"/>
          </p:cNvPicPr>
          <p:nvPr/>
        </p:nvPicPr>
        <p:blipFill>
          <a:blip r:embed="rId4" cstate="print"/>
          <a:srcRect l="1266" t="22364" r="50633" b="23628"/>
          <a:stretch>
            <a:fillRect/>
          </a:stretch>
        </p:blipFill>
        <p:spPr bwMode="auto">
          <a:xfrm>
            <a:off x="1388546" y="3643314"/>
            <a:ext cx="3393304" cy="2857520"/>
          </a:xfrm>
          <a:prstGeom prst="rect">
            <a:avLst/>
          </a:prstGeom>
          <a:noFill/>
        </p:spPr>
      </p:pic>
      <p:pic>
        <p:nvPicPr>
          <p:cNvPr id="2051" name="Picture 3" descr="&quot;Уроки вежливости&quot;, Усачев, Росмэн - купить через интернет Книжный интернет магазин Чак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71876"/>
            <a:ext cx="2304736" cy="2864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8001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 tooltip="Кликните для подробного описания"/>
              </a:rPr>
              <a:t>ища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приготовленная для утренней еды.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Завтрак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утренняя еда (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словарь Ожегова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Еда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Кликните для подробного описания"/>
              </a:rPr>
              <a:t>между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утренним и обеденным временем.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(словарь Ушакова)</a:t>
            </a:r>
          </a:p>
        </p:txBody>
      </p:sp>
      <p:pic>
        <p:nvPicPr>
          <p:cNvPr id="16386" name="Picture 2" descr="http://im0-tub-ru.yandex.net/i?id=6768c9e38bcfb0f24d7e71966ec955ea-10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5" y="3286124"/>
            <a:ext cx="4625357" cy="30973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1214422"/>
            <a:ext cx="75723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Заряд бодрости;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Улучшает работоспособность, мозговую активность;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Повышает жизненный тонус и настроение;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*Увеличивает продуктивность;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*Благотворно влияет на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систему,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Снижает риск 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Диета при заболевании желчного пузыря"/>
              </a:rPr>
              <a:t>заболеваний желчного пузыря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14290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необходимо завтракать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80724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нужно есть на завтрак?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 descr="Питание мамы. Здоровое питание для кормящей матери"/>
          <p:cNvPicPr>
            <a:picLocks noChangeAspect="1" noChangeArrowheads="1"/>
          </p:cNvPicPr>
          <p:nvPr/>
        </p:nvPicPr>
        <p:blipFill>
          <a:blip r:embed="rId3" cstate="print"/>
          <a:srcRect t="10366" r="9785" b="11633"/>
          <a:stretch>
            <a:fillRect/>
          </a:stretch>
        </p:blipFill>
        <p:spPr bwMode="auto">
          <a:xfrm>
            <a:off x="1571604" y="2214554"/>
            <a:ext cx="6653617" cy="4318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642918"/>
            <a:ext cx="4786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важно спозаранку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Есть за завтраком овсянку.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Черный хлеб полезен нам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не только по утрам.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Александровна\Desktop\30273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5" name="Picture 2" descr="http://im0-tub-ru.yandex.net/i?id=6a6bbcdedda1898e9b38dc2b6bcd1e07-2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5"/>
            <a:ext cx="2786082" cy="1990058"/>
          </a:xfrm>
          <a:prstGeom prst="rect">
            <a:avLst/>
          </a:prstGeom>
          <a:noFill/>
        </p:spPr>
      </p:pic>
      <p:pic>
        <p:nvPicPr>
          <p:cNvPr id="6" name="Picture 14" descr="http://im1-tub-ru.yandex.net/i?id=cef94296264b3c77f67766a091080211-10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71547"/>
            <a:ext cx="2498901" cy="1776470"/>
          </a:xfrm>
          <a:prstGeom prst="rect">
            <a:avLst/>
          </a:prstGeom>
          <a:noFill/>
        </p:spPr>
      </p:pic>
      <p:pic>
        <p:nvPicPr>
          <p:cNvPr id="37890" name="Picture 2" descr="C:\Users\Галина Александровна\Desktop\каши\iCARRE52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429000"/>
            <a:ext cx="1571636" cy="1716913"/>
          </a:xfrm>
          <a:prstGeom prst="rect">
            <a:avLst/>
          </a:prstGeom>
          <a:noFill/>
        </p:spPr>
      </p:pic>
      <p:pic>
        <p:nvPicPr>
          <p:cNvPr id="37891" name="Picture 3" descr="C:\Users\Галина Александровна\Desktop\каши\iCATY950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5231218"/>
            <a:ext cx="2428892" cy="1412491"/>
          </a:xfrm>
          <a:prstGeom prst="rect">
            <a:avLst/>
          </a:prstGeom>
          <a:noFill/>
        </p:spPr>
      </p:pic>
      <p:pic>
        <p:nvPicPr>
          <p:cNvPr id="37892" name="Picture 4" descr="C:\Users\Галина Александровна\Desktop\каши\iCAVWK04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428736"/>
            <a:ext cx="1571636" cy="1571636"/>
          </a:xfrm>
          <a:prstGeom prst="rect">
            <a:avLst/>
          </a:prstGeom>
          <a:noFill/>
        </p:spPr>
      </p:pic>
      <p:pic>
        <p:nvPicPr>
          <p:cNvPr id="37893" name="Picture 5" descr="C:\Users\Галина Александровна\Desktop\каши\iCAURQE6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286388"/>
            <a:ext cx="1733550" cy="1238250"/>
          </a:xfrm>
          <a:prstGeom prst="rect">
            <a:avLst/>
          </a:prstGeom>
          <a:noFill/>
        </p:spPr>
      </p:pic>
      <p:pic>
        <p:nvPicPr>
          <p:cNvPr id="37894" name="Picture 6" descr="C:\Users\Галина Александровна\Desktop\каши\iCAKZL84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3" y="3286124"/>
            <a:ext cx="2357454" cy="1476091"/>
          </a:xfrm>
          <a:prstGeom prst="rect">
            <a:avLst/>
          </a:prstGeom>
          <a:noFill/>
        </p:spPr>
      </p:pic>
      <p:pic>
        <p:nvPicPr>
          <p:cNvPr id="37895" name="Picture 7" descr="C:\Users\Галина Александровна\Desktop\каши\iCARHRLU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3143248"/>
            <a:ext cx="2143140" cy="1607356"/>
          </a:xfrm>
          <a:prstGeom prst="rect">
            <a:avLst/>
          </a:prstGeom>
          <a:noFill/>
        </p:spPr>
      </p:pic>
      <p:pic>
        <p:nvPicPr>
          <p:cNvPr id="37896" name="Picture 8" descr="C:\Users\Галина Александровна\Desktop\каши\iCA4LZG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4929198"/>
            <a:ext cx="1956270" cy="14959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Продукты  для завтрака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512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Александровна</dc:creator>
  <cp:lastModifiedBy>1</cp:lastModifiedBy>
  <cp:revision>121</cp:revision>
  <dcterms:created xsi:type="dcterms:W3CDTF">2014-09-07T02:30:44Z</dcterms:created>
  <dcterms:modified xsi:type="dcterms:W3CDTF">2014-12-02T05:18:18Z</dcterms:modified>
</cp:coreProperties>
</file>