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9" r:id="rId10"/>
    <p:sldId id="268" r:id="rId11"/>
    <p:sldId id="263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RY_2\AppData\Local\Temp\Rar$DIa0.370\template_m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7154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Самоанализ 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урока физической культуры 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теме: «Обучение основным техническим приемам игры в волейбол»</a:t>
            </a:r>
            <a:endParaRPr lang="ru-RU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4286256"/>
            <a:ext cx="6829428" cy="1752600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провел: учитель физической культуры КГУ «Гимназии «БЭСТ» Барановский А.С.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часть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82919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43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упражнения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упражнение (сгибание и разгибание рук в упоре лежа) направлено на развитие силовых качеств, учитывались половые различия и физическая подготовленность учащихся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укрепления мышц ног было использовано упражнение приседания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блок эмоциональной разгрузки – в учебной игре «Слабое звено»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Заключительная часть урока</a:t>
            </a:r>
            <a:endParaRPr lang="ru-RU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829196"/>
          </a:xfrm>
        </p:spPr>
        <p:txBody>
          <a:bodyPr/>
          <a:lstStyle/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 анализ работы на уроке,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отмечены учащиеся лучше всех показавшие технические навыки в приеме и передаче мяча 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указаны ошибки допущенные ребятами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выставлены оценки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учащиеся получили домашнее задание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88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урока</a:t>
            </a:r>
            <a:endParaRPr lang="ru-RU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 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Укрепление здоровья </a:t>
            </a:r>
          </a:p>
          <a:p>
            <a:pPr algn="ctr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подготовка учащихся к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внутришкольным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соревнованиям по волейболу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Образовательные задачи</a:t>
            </a:r>
            <a:endParaRPr lang="ru-RU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525963"/>
          </a:xfrm>
        </p:spPr>
        <p:txBody>
          <a:bodyPr/>
          <a:lstStyle/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обучение основным индивидуальным техническим приемам игры;</a:t>
            </a:r>
          </a:p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основным стойкам и перемещениям;</a:t>
            </a:r>
          </a:p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приему и передаче двумя руками сверху;</a:t>
            </a:r>
          </a:p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приему и передаче двумя руками снизу.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858312" cy="62151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Воспитательные задачи</a:t>
            </a:r>
          </a:p>
          <a:p>
            <a:pPr>
              <a:buFontTx/>
              <a:buChar char="-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у учащихся устойчивого интереса к занятиям волейболом; </a:t>
            </a:r>
          </a:p>
          <a:p>
            <a:pPr>
              <a:buFontTx/>
              <a:buChar char="-"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Оздоровительные и развивающие задачи</a:t>
            </a:r>
          </a:p>
          <a:p>
            <a:pPr>
              <a:buNone/>
            </a:pPr>
            <a:r>
              <a:rPr lang="ru-RU" b="1" dirty="0" smtClean="0"/>
              <a:t>- воспитание физических способностей (силовых, скоростных, скоростно-силовых, координационных, выносливости, гибкости);</a:t>
            </a:r>
          </a:p>
          <a:p>
            <a:pPr>
              <a:buNone/>
            </a:pPr>
            <a:r>
              <a:rPr lang="ru-RU" b="1" dirty="0" smtClean="0"/>
              <a:t>-  формирование правильной осанки;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обучения</a:t>
            </a:r>
            <a:endParaRPr lang="ru-RU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u="sng" dirty="0" smtClean="0">
                <a:solidFill>
                  <a:schemeClr val="accent4">
                    <a:lumMod val="75000"/>
                  </a:schemeClr>
                </a:solidFill>
              </a:rPr>
              <a:t>по источнику знаний </a:t>
            </a:r>
          </a:p>
          <a:p>
            <a:pPr>
              <a:buFontTx/>
              <a:buChar char="-"/>
            </a:pPr>
            <a:r>
              <a:rPr lang="ru-RU" b="1" dirty="0" smtClean="0"/>
              <a:t>словесные, наглядные</a:t>
            </a:r>
          </a:p>
          <a:p>
            <a:pPr algn="ctr">
              <a:buNone/>
            </a:pPr>
            <a:r>
              <a:rPr lang="ru-RU" b="1" u="sng" dirty="0" smtClean="0">
                <a:solidFill>
                  <a:schemeClr val="accent4">
                    <a:lumMod val="75000"/>
                  </a:schemeClr>
                </a:solidFill>
              </a:rPr>
              <a:t>по степени взаимодействия учителя и ученика</a:t>
            </a:r>
          </a:p>
          <a:p>
            <a:pPr>
              <a:buNone/>
            </a:pPr>
            <a:r>
              <a:rPr lang="ru-RU" b="1" dirty="0" smtClean="0"/>
              <a:t> - беседа, фронтальная, поточная и групповая работа </a:t>
            </a:r>
          </a:p>
          <a:p>
            <a:pPr algn="ctr">
              <a:buNone/>
            </a:pPr>
            <a:r>
              <a:rPr lang="ru-RU" b="1" u="sng" dirty="0" smtClean="0">
                <a:solidFill>
                  <a:schemeClr val="accent4">
                    <a:lumMod val="75000"/>
                  </a:schemeClr>
                </a:solidFill>
              </a:rPr>
              <a:t>по характеру познавательной деятельности </a:t>
            </a:r>
          </a:p>
          <a:p>
            <a:pPr>
              <a:buFontTx/>
              <a:buChar char="-"/>
            </a:pPr>
            <a:r>
              <a:rPr lang="ru-RU" b="1" dirty="0" smtClean="0"/>
              <a:t>проблемные, поисковые, частично-исследовательские.</a:t>
            </a:r>
          </a:p>
          <a:p>
            <a:pPr algn="ctr">
              <a:buNone/>
            </a:pPr>
            <a:r>
              <a:rPr lang="ru-RU" b="1" dirty="0" smtClean="0"/>
              <a:t> </a:t>
            </a:r>
            <a:r>
              <a:rPr lang="ru-RU" b="1" u="sng" dirty="0" smtClean="0">
                <a:solidFill>
                  <a:schemeClr val="accent4">
                    <a:lumMod val="75000"/>
                  </a:schemeClr>
                </a:solidFill>
              </a:rPr>
              <a:t>по принципу расчленения или соединения знаний </a:t>
            </a:r>
          </a:p>
          <a:p>
            <a:pPr>
              <a:buNone/>
            </a:pPr>
            <a:r>
              <a:rPr lang="ru-RU" b="1" dirty="0" smtClean="0"/>
              <a:t>– сравнительные, обобщающие, интегрированные.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 урока</a:t>
            </a:r>
            <a:endParaRPr lang="ru-RU" sz="5400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50030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Обучающий, повторение ранее пройденного материала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3579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3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Подготовительная часть урока</a:t>
            </a:r>
          </a:p>
          <a:p>
            <a:pPr algn="ctr">
              <a:buNone/>
            </a:pPr>
            <a:r>
              <a:rPr lang="ru-RU" sz="35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поточным и фронтальным методы</a:t>
            </a:r>
            <a:endParaRPr lang="ru-RU" sz="3500" b="1" i="1" u="sng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dirty="0" smtClean="0"/>
              <a:t>-построение </a:t>
            </a:r>
          </a:p>
          <a:p>
            <a:pPr>
              <a:buNone/>
            </a:pPr>
            <a:r>
              <a:rPr lang="ru-RU" dirty="0" smtClean="0"/>
              <a:t>-выполнение специальных </a:t>
            </a:r>
          </a:p>
          <a:p>
            <a:pPr>
              <a:buNone/>
            </a:pPr>
            <a:r>
              <a:rPr lang="ru-RU" dirty="0" smtClean="0"/>
              <a:t>упражнений в движении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MARY_2\Desktop\PhotoSoft_20151031_20222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786058"/>
            <a:ext cx="4143404" cy="38483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часть урока</a:t>
            </a:r>
            <a:endParaRPr lang="ru-RU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600201"/>
            <a:ext cx="8643966" cy="197167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2200" dirty="0" smtClean="0"/>
              <a:t>-</a:t>
            </a:r>
            <a:r>
              <a:rPr lang="ru-RU" sz="2200" b="1" dirty="0" smtClean="0"/>
              <a:t>     </a:t>
            </a:r>
            <a:r>
              <a:rPr lang="ru-RU" sz="3200" b="1" dirty="0" smtClean="0"/>
              <a:t>подводящие и специальные упражнения в парах выполнялись </a:t>
            </a:r>
            <a:r>
              <a:rPr lang="ru-RU" sz="32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фронтальным и групповым методами </a:t>
            </a:r>
          </a:p>
          <a:p>
            <a:pPr>
              <a:buFontTx/>
              <a:buChar char="-"/>
            </a:pPr>
            <a:r>
              <a:rPr lang="ru-RU" sz="3200" b="1" dirty="0" smtClean="0"/>
              <a:t>использовались </a:t>
            </a:r>
            <a:r>
              <a:rPr lang="ru-RU" sz="3200" b="1" i="1" u="sng" dirty="0" smtClean="0">
                <a:solidFill>
                  <a:schemeClr val="accent4">
                    <a:lumMod val="50000"/>
                  </a:schemeClr>
                </a:solidFill>
              </a:rPr>
              <a:t>наглядные и словесные методы показа, рассказа</a:t>
            </a:r>
          </a:p>
          <a:p>
            <a:pPr>
              <a:buFontTx/>
              <a:buChar char="-"/>
            </a:pPr>
            <a:r>
              <a:rPr lang="ru-RU" sz="3200" b="1" dirty="0" smtClean="0"/>
              <a:t>в работе над координацией и динамической силой были использованы скамейки, </a:t>
            </a:r>
            <a:r>
              <a:rPr lang="ru-RU" sz="32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применялся повторный метод</a:t>
            </a:r>
          </a:p>
          <a:p>
            <a:pPr>
              <a:buNone/>
            </a:pPr>
            <a:endParaRPr lang="ru-RU" sz="2000" b="1" i="1" u="sng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sz="5800" b="1" i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sz="5800" b="1" i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571472" y="5214950"/>
            <a:ext cx="2143140" cy="554023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стойка волейболиста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Users\MARY_2\Desktop\16353b35373d4f3a_2e_14___213b433f413a3839_1b_1d__123e3b3539313e3b_32_483a3e3b35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214686"/>
            <a:ext cx="2143140" cy="18923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 descr="C:\Users\MARY_2\Desktop\anBOwq_khTg - копия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3929066"/>
            <a:ext cx="2647408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0" name="Picture 4" descr="C:\Users\MARY_2\Desktop\anBOwq_khTg - копия (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3571875"/>
            <a:ext cx="2143140" cy="15322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Содержимое 8"/>
          <p:cNvSpPr txBox="1">
            <a:spLocks/>
          </p:cNvSpPr>
          <p:nvPr/>
        </p:nvSpPr>
        <p:spPr>
          <a:xfrm>
            <a:off x="4786314" y="5286388"/>
            <a:ext cx="2857520" cy="554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верхний прием мяча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Y_2\AppData\Local\Temp\Rar$DIa0.383\template_intern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часть урока</a:t>
            </a:r>
            <a:endParaRPr lang="ru-RU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одержимое 8"/>
          <p:cNvSpPr txBox="1">
            <a:spLocks/>
          </p:cNvSpPr>
          <p:nvPr/>
        </p:nvSpPr>
        <p:spPr>
          <a:xfrm>
            <a:off x="3143240" y="4357694"/>
            <a:ext cx="3357586" cy="714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нижний прием мяча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 descr="C:\Users\MARY_2\Desktop\11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2357430"/>
            <a:ext cx="5424752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260</Words>
  <PresentationFormat>Экран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Самоанализ  урока физической культуры  по теме: «Обучение основным техническим приемам игры в волейбол»</vt:lpstr>
      <vt:lpstr>Цель урока</vt:lpstr>
      <vt:lpstr>Образовательные задачи</vt:lpstr>
      <vt:lpstr>Слайд 4</vt:lpstr>
      <vt:lpstr>Методы обучения</vt:lpstr>
      <vt:lpstr>Тип урока</vt:lpstr>
      <vt:lpstr>Слайд 7</vt:lpstr>
      <vt:lpstr>Основная часть урока</vt:lpstr>
      <vt:lpstr>Основная часть урока</vt:lpstr>
      <vt:lpstr>Основная часть урока</vt:lpstr>
      <vt:lpstr>Заключительная часть урока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Самоанализ  урока физической культуры  по теме: «Обучение основным техническим приемам игры в волейбол»</dc:title>
  <dc:creator>MARY</dc:creator>
  <cp:lastModifiedBy>MARY_2</cp:lastModifiedBy>
  <cp:revision>13</cp:revision>
  <dcterms:created xsi:type="dcterms:W3CDTF">2015-10-31T13:31:18Z</dcterms:created>
  <dcterms:modified xsi:type="dcterms:W3CDTF">2015-11-03T11:06:20Z</dcterms:modified>
</cp:coreProperties>
</file>