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8" r:id="rId4"/>
    <p:sldId id="267" r:id="rId5"/>
    <p:sldId id="260" r:id="rId6"/>
    <p:sldId id="279" r:id="rId7"/>
    <p:sldId id="282" r:id="rId8"/>
    <p:sldId id="283" r:id="rId9"/>
    <p:sldId id="271" r:id="rId10"/>
    <p:sldId id="280" r:id="rId11"/>
    <p:sldId id="273" r:id="rId12"/>
    <p:sldId id="262" r:id="rId13"/>
    <p:sldId id="264" r:id="rId14"/>
    <p:sldId id="265" r:id="rId15"/>
    <p:sldId id="261" r:id="rId16"/>
    <p:sldId id="281" r:id="rId17"/>
    <p:sldId id="268" r:id="rId18"/>
    <p:sldId id="276" r:id="rId19"/>
    <p:sldId id="274" r:id="rId20"/>
    <p:sldId id="275" r:id="rId21"/>
    <p:sldId id="277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41" autoAdjust="0"/>
  </p:normalViewPr>
  <p:slideViewPr>
    <p:cSldViewPr>
      <p:cViewPr varScale="1">
        <p:scale>
          <a:sx n="101" d="100"/>
          <a:sy n="101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76F-2D92-4D04-A9D0-7AB53F34E9CE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43-0438-4226-9F8D-CC00AE2DF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76F-2D92-4D04-A9D0-7AB53F34E9CE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43-0438-4226-9F8D-CC00AE2DF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76F-2D92-4D04-A9D0-7AB53F34E9CE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43-0438-4226-9F8D-CC00AE2DF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76F-2D92-4D04-A9D0-7AB53F34E9CE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43-0438-4226-9F8D-CC00AE2DF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76F-2D92-4D04-A9D0-7AB53F34E9CE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43-0438-4226-9F8D-CC00AE2DF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76F-2D92-4D04-A9D0-7AB53F34E9CE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43-0438-4226-9F8D-CC00AE2DF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76F-2D92-4D04-A9D0-7AB53F34E9CE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43-0438-4226-9F8D-CC00AE2DF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76F-2D92-4D04-A9D0-7AB53F34E9CE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43-0438-4226-9F8D-CC00AE2DF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76F-2D92-4D04-A9D0-7AB53F34E9CE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43-0438-4226-9F8D-CC00AE2DF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76F-2D92-4D04-A9D0-7AB53F34E9CE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43-0438-4226-9F8D-CC00AE2DF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76F-2D92-4D04-A9D0-7AB53F34E9CE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43-0438-4226-9F8D-CC00AE2DFA77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FA776F-2D92-4D04-A9D0-7AB53F34E9CE}" type="datetimeFigureOut">
              <a:rPr lang="ru-RU" smtClean="0"/>
              <a:t>10.06.2016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F976143-0438-4226-9F8D-CC00AE2DFA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2204865"/>
            <a:ext cx="7117180" cy="129614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Литературная сказка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573016"/>
            <a:ext cx="7117180" cy="15815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(урок – практикум по сказке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Т. Александровой «</a:t>
            </a:r>
            <a:r>
              <a:rPr lang="ru-RU" sz="2800" dirty="0" err="1" smtClean="0">
                <a:solidFill>
                  <a:srgbClr val="FF0000"/>
                </a:solidFill>
              </a:rPr>
              <a:t>Светофорчик</a:t>
            </a:r>
            <a:r>
              <a:rPr lang="ru-RU" sz="2800" dirty="0" smtClean="0">
                <a:solidFill>
                  <a:srgbClr val="FF0000"/>
                </a:solidFill>
              </a:rPr>
              <a:t>»)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5589240"/>
            <a:ext cx="51845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Автор Мусиенко Л.В.</a:t>
            </a:r>
          </a:p>
          <a:p>
            <a:pPr algn="ctr"/>
            <a:r>
              <a:rPr lang="ru-RU" i="1" dirty="0">
                <a:solidFill>
                  <a:schemeClr val="tx1"/>
                </a:solidFill>
              </a:rPr>
              <a:t>у</a:t>
            </a:r>
            <a:r>
              <a:rPr lang="ru-RU" i="1" dirty="0" smtClean="0">
                <a:solidFill>
                  <a:schemeClr val="tx1"/>
                </a:solidFill>
              </a:rPr>
              <a:t>читель русского языка и литературы МОУ СШ № 140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7059" y="206084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Работа в творческих группах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Каким вы представляете себе героя сказки?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76872"/>
            <a:ext cx="8136904" cy="3581926"/>
          </a:xfrm>
        </p:spPr>
        <p:txBody>
          <a:bodyPr/>
          <a:lstStyle/>
          <a:p>
            <a:pPr marL="0" indent="0"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I</a:t>
            </a:r>
            <a:r>
              <a:rPr lang="ru-RU" sz="3800" dirty="0" smtClean="0">
                <a:solidFill>
                  <a:srgbClr val="FF0000"/>
                </a:solidFill>
              </a:rPr>
              <a:t>. Возраст</a:t>
            </a:r>
            <a:r>
              <a:rPr lang="ru-RU" sz="3800" dirty="0">
                <a:solidFill>
                  <a:srgbClr val="FF0000"/>
                </a:solidFill>
              </a:rPr>
              <a:t>, внешний </a:t>
            </a:r>
            <a:r>
              <a:rPr lang="ru-RU" sz="3800" dirty="0" smtClean="0">
                <a:solidFill>
                  <a:srgbClr val="FF0000"/>
                </a:solidFill>
              </a:rPr>
              <a:t>вид</a:t>
            </a:r>
          </a:p>
          <a:p>
            <a:pPr marL="0" indent="0"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II</a:t>
            </a:r>
            <a:r>
              <a:rPr lang="ru-RU" sz="3800" dirty="0" smtClean="0">
                <a:solidFill>
                  <a:srgbClr val="FF0000"/>
                </a:solidFill>
              </a:rPr>
              <a:t>. Характер</a:t>
            </a:r>
            <a:r>
              <a:rPr lang="ru-RU" sz="3800" dirty="0">
                <a:solidFill>
                  <a:srgbClr val="FF0000"/>
                </a:solidFill>
              </a:rPr>
              <a:t>, </a:t>
            </a:r>
            <a:r>
              <a:rPr lang="ru-RU" sz="3800" dirty="0" smtClean="0">
                <a:solidFill>
                  <a:srgbClr val="FF0000"/>
                </a:solidFill>
              </a:rPr>
              <a:t>настроение</a:t>
            </a:r>
          </a:p>
          <a:p>
            <a:pPr marL="0" indent="0"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III</a:t>
            </a:r>
            <a:r>
              <a:rPr lang="ru-RU" sz="3800" dirty="0" smtClean="0">
                <a:solidFill>
                  <a:srgbClr val="FF0000"/>
                </a:solidFill>
              </a:rPr>
              <a:t>. Отношение </a:t>
            </a:r>
            <a:r>
              <a:rPr lang="ru-RU" sz="3800" dirty="0">
                <a:solidFill>
                  <a:srgbClr val="FF0000"/>
                </a:solidFill>
              </a:rPr>
              <a:t>к окружающим</a:t>
            </a:r>
          </a:p>
          <a:p>
            <a:endParaRPr lang="ru-RU" sz="3800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8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Каким вы представляете себе героя сказки?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996952"/>
            <a:ext cx="3960440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Маленький</a:t>
            </a:r>
            <a:r>
              <a:rPr lang="ru-RU" sz="2800" dirty="0">
                <a:solidFill>
                  <a:schemeClr val="tx1"/>
                </a:solidFill>
              </a:rPr>
              <a:t>, почти ребёнок. Зелёные глаза, которые меняли цвет на красный и зелёный, когда он смотрел в разные стороны.</a:t>
            </a:r>
          </a:p>
        </p:txBody>
      </p:sp>
      <p:pic>
        <p:nvPicPr>
          <p:cNvPr id="7170" name="Picture 2" descr="D:\Пользователи\Мама\Pictures\светик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72593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1" y="1916832"/>
            <a:ext cx="3822055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Возраст,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внешний </a:t>
            </a:r>
            <a:r>
              <a:rPr lang="ru-RU" sz="2800" dirty="0">
                <a:solidFill>
                  <a:srgbClr val="FF0000"/>
                </a:solidFill>
              </a:rPr>
              <a:t>вид</a:t>
            </a:r>
          </a:p>
        </p:txBody>
      </p:sp>
    </p:spTree>
    <p:extLst>
      <p:ext uri="{BB962C8B-B14F-4D97-AF65-F5344CB8AC3E}">
        <p14:creationId xmlns:p14="http://schemas.microsoft.com/office/powerpoint/2010/main" val="260944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Каким вы представляете себе героя сказки?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3284984"/>
            <a:ext cx="4392488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Добрый, жизнерадостный, всегда в хорошем настроении.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122" name="Picture 2" descr="D:\Пользователи\Мама\Pictures\светик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2403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060848"/>
            <a:ext cx="3947287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Характер, настроение</a:t>
            </a:r>
          </a:p>
        </p:txBody>
      </p:sp>
    </p:spTree>
    <p:extLst>
      <p:ext uri="{BB962C8B-B14F-4D97-AF65-F5344CB8AC3E}">
        <p14:creationId xmlns:p14="http://schemas.microsoft.com/office/powerpoint/2010/main" val="105760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Каким вы представляете себе героя сказки?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3140968"/>
            <a:ext cx="5040560" cy="2827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Жалел людей, беспокоился о них, старался предостеречь от опасности.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146" name="Picture 2" descr="D:\Пользователи\Мама\Pictures\светик3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6004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2132856"/>
            <a:ext cx="47525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Отношение</a:t>
            </a:r>
            <a:r>
              <a:rPr lang="ru-RU" sz="2800" dirty="0"/>
              <a:t> </a:t>
            </a:r>
            <a:endParaRPr lang="ru-RU" sz="2800" dirty="0" smtClean="0"/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к </a:t>
            </a:r>
            <a:r>
              <a:rPr lang="ru-RU" sz="2800" dirty="0">
                <a:solidFill>
                  <a:srgbClr val="FF0000"/>
                </a:solidFill>
              </a:rPr>
              <a:t>окружающим</a:t>
            </a:r>
          </a:p>
        </p:txBody>
      </p:sp>
    </p:spTree>
    <p:extLst>
      <p:ext uri="{BB962C8B-B14F-4D97-AF65-F5344CB8AC3E}">
        <p14:creationId xmlns:p14="http://schemas.microsoft.com/office/powerpoint/2010/main" val="42007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Составление плана сказки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807361"/>
            <a:ext cx="8640959" cy="405143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1</a:t>
            </a:r>
            <a:r>
              <a:rPr lang="ru-RU" sz="3200" dirty="0" smtClean="0">
                <a:solidFill>
                  <a:schemeClr val="tx1"/>
                </a:solidFill>
              </a:rPr>
              <a:t>. Жил-был </a:t>
            </a:r>
            <a:r>
              <a:rPr lang="ru-RU" sz="3200" dirty="0" err="1" smtClean="0">
                <a:solidFill>
                  <a:schemeClr val="tx1"/>
                </a:solidFill>
              </a:rPr>
              <a:t>Светофорчик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2. Что огорчало Светика больше всего.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3. Решение принято.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4. Но, к счастью…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5. Размышления Светика.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Творческое задание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4170"/>
            <a:ext cx="4303713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58" y="2780928"/>
            <a:ext cx="415766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98884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Что могло бы произойти?</a:t>
            </a:r>
          </a:p>
        </p:txBody>
      </p:sp>
    </p:spTree>
    <p:extLst>
      <p:ext uri="{BB962C8B-B14F-4D97-AF65-F5344CB8AC3E}">
        <p14:creationId xmlns:p14="http://schemas.microsoft.com/office/powerpoint/2010/main" val="29912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39"/>
            <a:ext cx="7125113" cy="100811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Повторим </a:t>
            </a:r>
            <a:r>
              <a:rPr lang="ru-RU" sz="6000" dirty="0" smtClean="0">
                <a:solidFill>
                  <a:srgbClr val="FF0000"/>
                </a:solidFill>
              </a:rPr>
              <a:t>правила</a:t>
            </a:r>
            <a:r>
              <a:rPr lang="ru-RU" dirty="0" smtClean="0">
                <a:solidFill>
                  <a:srgbClr val="FF0000"/>
                </a:solidFill>
              </a:rPr>
              <a:t> для пешехода!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Пользователи\Мама\Pictures\светик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700808"/>
            <a:ext cx="590465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ВЫВОД: О ЧЁМ СКАЗКА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352927" cy="40514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И</a:t>
            </a:r>
            <a:r>
              <a:rPr lang="ru-RU" sz="3200" dirty="0" smtClean="0">
                <a:solidFill>
                  <a:srgbClr val="FF0000"/>
                </a:solidFill>
              </a:rPr>
              <a:t> о правилах дорожного движения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FF00"/>
                </a:solidFill>
              </a:rPr>
              <a:t>И</a:t>
            </a:r>
            <a:r>
              <a:rPr lang="ru-RU" sz="3200" dirty="0" smtClean="0">
                <a:solidFill>
                  <a:srgbClr val="FFFF00"/>
                </a:solidFill>
              </a:rPr>
              <a:t> о приключениях </a:t>
            </a:r>
            <a:r>
              <a:rPr lang="ru-RU" sz="3200" dirty="0" err="1" smtClean="0">
                <a:solidFill>
                  <a:srgbClr val="FFFF00"/>
                </a:solidFill>
              </a:rPr>
              <a:t>Сетофорчика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B050"/>
                </a:solidFill>
              </a:rPr>
              <a:t>И</a:t>
            </a:r>
            <a:r>
              <a:rPr lang="ru-RU" sz="3200" dirty="0" smtClean="0">
                <a:solidFill>
                  <a:srgbClr val="00B050"/>
                </a:solidFill>
              </a:rPr>
              <a:t> о  том, можно ли сделать счастливыми всех сразу</a:t>
            </a:r>
          </a:p>
        </p:txBody>
      </p:sp>
    </p:spTree>
    <p:extLst>
      <p:ext uri="{BB962C8B-B14F-4D97-AF65-F5344CB8AC3E}">
        <p14:creationId xmlns:p14="http://schemas.microsoft.com/office/powerpoint/2010/main" val="6134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Карточка - рефлексия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463349"/>
              </p:ext>
            </p:extLst>
          </p:nvPr>
        </p:nvGraphicFramePr>
        <p:xfrm>
          <a:off x="611560" y="2276872"/>
          <a:ext cx="7954838" cy="3903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1"/>
                <a:gridCol w="2592289"/>
                <a:gridCol w="2554238"/>
              </a:tblGrid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40" marR="5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40" marR="52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40" marR="52040" marT="0" marB="0"/>
                </a:tc>
              </a:tr>
              <a:tr h="375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0" dirty="0">
                          <a:solidFill>
                            <a:schemeClr val="tx1"/>
                          </a:solidFill>
                          <a:effectLst/>
                        </a:rPr>
                        <a:t>Мне были непонятны проблемы, поставленные на </a:t>
                      </a:r>
                      <a:r>
                        <a:rPr lang="ru-RU" sz="2700" b="0" dirty="0" smtClean="0">
                          <a:solidFill>
                            <a:schemeClr val="tx1"/>
                          </a:solidFill>
                          <a:effectLst/>
                        </a:rPr>
                        <a:t>уроке.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40" marR="5204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</a:rPr>
                        <a:t>Мне не всё было понятно, но я обязательно постараюсь </a:t>
                      </a:r>
                      <a:r>
                        <a:rPr lang="ru-RU" sz="2700" dirty="0" smtClean="0">
                          <a:effectLst/>
                        </a:rPr>
                        <a:t>разобраться.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40" marR="5204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</a:rPr>
                        <a:t>Проблемы, поднятые на уроке, мне понятны и </a:t>
                      </a:r>
                      <a:r>
                        <a:rPr lang="ru-RU" sz="2700" dirty="0" smtClean="0">
                          <a:effectLst/>
                        </a:rPr>
                        <a:t>близки.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40" marR="5204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126754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Найди особенности литературной сказки: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628800"/>
            <a:ext cx="7125112" cy="482453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Наличие автора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Отсутствие вариантов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Особые зачин и концовка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Троекратные повторы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Испытание героя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Волшебство: герои, предметы, события</a:t>
            </a:r>
          </a:p>
        </p:txBody>
      </p:sp>
    </p:spTree>
    <p:extLst>
      <p:ext uri="{BB962C8B-B14F-4D97-AF65-F5344CB8AC3E}">
        <p14:creationId xmlns:p14="http://schemas.microsoft.com/office/powerpoint/2010/main" val="19684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Домашнее задание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Сочинение – миниатюра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«Зачем нужны правила?»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07361"/>
            <a:ext cx="8712968" cy="2557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БЛАГОДАРЮ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FFFF00"/>
                </a:solidFill>
              </a:rPr>
              <a:t>ЗА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00B050"/>
                </a:solidFill>
              </a:rPr>
              <a:t>ВНИМАНИЕ !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и\Мама\Pictures\правилаД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7"/>
            <a:ext cx="8568952" cy="108012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 Татьяна </a:t>
            </a:r>
            <a:r>
              <a:rPr lang="ru-RU" sz="3600" dirty="0">
                <a:solidFill>
                  <a:srgbClr val="FF0000"/>
                </a:solidFill>
              </a:rPr>
              <a:t>Ивановна  Александрова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0" y="1809748"/>
            <a:ext cx="4373216" cy="48596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Детская писательница, сказочница («Домовёнок Кузька», «Катя в игрушечном городе», «Сундучок с игрушками»)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  Художница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1026" name="Picture 2" descr="D:\Пользователи\Мама\Pictures\aleksandrova_t_i-kopij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96044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7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>
                <a:solidFill>
                  <a:srgbClr val="FF0000"/>
                </a:solidFill>
              </a:rPr>
              <a:t> чём сказка?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(гипотезы)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76872"/>
            <a:ext cx="5076057" cy="35819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О правилах дорожного движения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О значении светофора в жизни людей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О приключениях </a:t>
            </a:r>
            <a:r>
              <a:rPr lang="ru-RU" sz="3200" dirty="0" err="1" smtClean="0">
                <a:solidFill>
                  <a:schemeClr val="tx1"/>
                </a:solidFill>
              </a:rPr>
              <a:t>Светофорчика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8194" name="Picture 2" descr="D:\Пользователи\Мама\Pictures\свети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600400" cy="367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3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3" y="260648"/>
            <a:ext cx="7123080" cy="1339551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Сказка «</a:t>
            </a:r>
            <a:r>
              <a:rPr lang="ru-RU" sz="3600" dirty="0" err="1" smtClean="0">
                <a:solidFill>
                  <a:srgbClr val="FF0000"/>
                </a:solidFill>
              </a:rPr>
              <a:t>Светофорчик</a:t>
            </a:r>
            <a:r>
              <a:rPr lang="ru-RU" sz="3600" dirty="0" smtClean="0">
                <a:solidFill>
                  <a:srgbClr val="FF0000"/>
                </a:solidFill>
              </a:rPr>
              <a:t>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51520" y="1809749"/>
            <a:ext cx="5688632" cy="4715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Светофор</a:t>
            </a:r>
            <a:r>
              <a:rPr lang="ru-RU" sz="3000" dirty="0" smtClean="0">
                <a:solidFill>
                  <a:schemeClr val="tx1"/>
                </a:solidFill>
              </a:rPr>
              <a:t> </a:t>
            </a:r>
            <a:r>
              <a:rPr lang="ru-RU" sz="3000" dirty="0">
                <a:solidFill>
                  <a:schemeClr val="tx1"/>
                </a:solidFill>
              </a:rPr>
              <a:t>- </a:t>
            </a:r>
            <a:r>
              <a:rPr lang="ru-RU" sz="3000" dirty="0" smtClean="0">
                <a:solidFill>
                  <a:schemeClr val="tx1"/>
                </a:solidFill>
              </a:rPr>
              <a:t>устройство</a:t>
            </a:r>
            <a:r>
              <a:rPr lang="ru-RU" sz="3000" dirty="0">
                <a:solidFill>
                  <a:schemeClr val="tx1"/>
                </a:solidFill>
              </a:rPr>
              <a:t>, подающее световые сигналы, </a:t>
            </a:r>
            <a:r>
              <a:rPr lang="ru-RU" sz="3000" dirty="0" smtClean="0">
                <a:solidFill>
                  <a:schemeClr val="tx1"/>
                </a:solidFill>
              </a:rPr>
              <a:t>регулирующие </a:t>
            </a:r>
            <a:r>
              <a:rPr lang="ru-RU" sz="3000" dirty="0">
                <a:solidFill>
                  <a:schemeClr val="tx1"/>
                </a:solidFill>
              </a:rPr>
              <a:t>движение автомобильного, железнодорожного, водного и другого транспорта, а также пешеходов на пеше­ход­ных переходах.</a:t>
            </a:r>
          </a:p>
        </p:txBody>
      </p:sp>
      <p:pic>
        <p:nvPicPr>
          <p:cNvPr id="3074" name="Picture 2" descr="D:\Пользователи\Мама\Pictures\светофо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266429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99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060848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Аналитическая работа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с текстом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237626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Можно ли назвать эту историю сказкой?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5828" y="260648"/>
            <a:ext cx="2880320" cy="1790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Какие слова помогают воспринимать Светика как сказочного героя?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66535" y="585113"/>
            <a:ext cx="2397953" cy="1691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 чём думал </a:t>
            </a:r>
            <a:r>
              <a:rPr lang="ru-RU" sz="2400" dirty="0" err="1" smtClean="0">
                <a:solidFill>
                  <a:schemeClr val="tx1"/>
                </a:solidFill>
              </a:rPr>
              <a:t>Светофорчик</a:t>
            </a:r>
            <a:r>
              <a:rPr lang="ru-RU" sz="2400" dirty="0" smtClean="0">
                <a:solidFill>
                  <a:schemeClr val="tx1"/>
                </a:solidFill>
              </a:rPr>
              <a:t> на своём посту?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564904"/>
            <a:ext cx="237626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Почему герой хотел дать всем зелёный свет?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02538" y="2586608"/>
            <a:ext cx="2361950" cy="185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Какой момент в сказке самый напряжённый?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797152"/>
            <a:ext cx="237626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Подберите эпитеты для описания ситуации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25828" y="4797152"/>
            <a:ext cx="288032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Почему не произошло трагедии?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66534" y="4797152"/>
            <a:ext cx="2397953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 кем делится своими мыслями Светик?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48" y="1167086"/>
            <a:ext cx="5603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41" y="1199223"/>
            <a:ext cx="5603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6872"/>
            <a:ext cx="218681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41" y="5431668"/>
            <a:ext cx="5603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51" y="5565811"/>
            <a:ext cx="5603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7"/>
            <a:ext cx="7117180" cy="12961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Какова главная мысль сказки?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352928" cy="460851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«Всё-таки, наверное, лучше вовремя сказать: «НЕТ</a:t>
            </a:r>
            <a:r>
              <a:rPr lang="ru-RU" sz="3600" dirty="0" smtClean="0">
                <a:solidFill>
                  <a:schemeClr val="tx1"/>
                </a:solidFill>
              </a:rPr>
              <a:t>!»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Всё в жизни строится по правилам. 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От их соблюдения </a:t>
            </a:r>
            <a:r>
              <a:rPr lang="ru-RU" sz="3600" dirty="0">
                <a:solidFill>
                  <a:schemeClr val="tx1"/>
                </a:solidFill>
              </a:rPr>
              <a:t>зависит безопасность </a:t>
            </a:r>
            <a:r>
              <a:rPr lang="ru-RU" sz="3600" dirty="0" smtClean="0">
                <a:solidFill>
                  <a:schemeClr val="tx1"/>
                </a:solidFill>
              </a:rPr>
              <a:t>людей, а порой - и жизнь.</a:t>
            </a:r>
          </a:p>
          <a:p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4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241108"/>
          </a:xfrm>
        </p:spPr>
        <p:txBody>
          <a:bodyPr/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Физкульминутка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игра </a:t>
            </a: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smtClean="0">
                <a:solidFill>
                  <a:schemeClr val="tx1"/>
                </a:solidFill>
              </a:rPr>
              <a:t>внимание)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7773184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 smtClean="0"/>
              <a:t>             </a:t>
            </a:r>
          </a:p>
          <a:p>
            <a:pPr marL="0" indent="0">
              <a:buNone/>
            </a:pPr>
            <a:r>
              <a:rPr lang="ru-RU" sz="3600" i="1" dirty="0">
                <a:solidFill>
                  <a:schemeClr val="tx1"/>
                </a:solidFill>
              </a:rPr>
              <a:t> </a:t>
            </a:r>
            <a:r>
              <a:rPr lang="ru-RU" sz="3600" i="1" dirty="0" smtClean="0">
                <a:solidFill>
                  <a:schemeClr val="tx1"/>
                </a:solidFill>
              </a:rPr>
              <a:t>            </a:t>
            </a:r>
            <a:r>
              <a:rPr lang="ru-RU" sz="3600" dirty="0" smtClean="0">
                <a:solidFill>
                  <a:schemeClr val="tx1"/>
                </a:solidFill>
              </a:rPr>
              <a:t>стоите </a:t>
            </a:r>
            <a:r>
              <a:rPr lang="ru-RU" sz="3600" dirty="0">
                <a:solidFill>
                  <a:schemeClr val="tx1"/>
                </a:solidFill>
              </a:rPr>
              <a:t>на </a:t>
            </a:r>
            <a:r>
              <a:rPr lang="ru-RU" sz="3600" dirty="0" smtClean="0">
                <a:solidFill>
                  <a:schemeClr val="tx1"/>
                </a:solidFill>
              </a:rPr>
              <a:t>месте</a:t>
            </a:r>
          </a:p>
          <a:p>
            <a:pPr marL="0" indent="0">
              <a:buNone/>
            </a:pPr>
            <a:r>
              <a:rPr lang="ru-RU" sz="3600" dirty="0" smtClean="0"/>
              <a:t>            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            хлопаете </a:t>
            </a:r>
            <a:r>
              <a:rPr lang="ru-RU" sz="3600" dirty="0">
                <a:solidFill>
                  <a:schemeClr val="tx1"/>
                </a:solidFill>
              </a:rPr>
              <a:t>в </a:t>
            </a:r>
            <a:r>
              <a:rPr lang="ru-RU" sz="3600" dirty="0" smtClean="0">
                <a:solidFill>
                  <a:schemeClr val="tx1"/>
                </a:solidFill>
              </a:rPr>
              <a:t>ладоши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            ходьба </a:t>
            </a:r>
            <a:r>
              <a:rPr lang="ru-RU" sz="3600" dirty="0">
                <a:solidFill>
                  <a:schemeClr val="tx1"/>
                </a:solidFill>
              </a:rPr>
              <a:t>на месте</a:t>
            </a:r>
          </a:p>
        </p:txBody>
      </p:sp>
      <p:pic>
        <p:nvPicPr>
          <p:cNvPr id="4" name="Esli_dolgo_po_dorozhke_minus_-_Pesnya_SHapochki_tanok_v_tannya_kv_t_v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312870" y="25146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12870" y="3850571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03526" y="5085184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588</TotalTime>
  <Words>456</Words>
  <Application>Microsoft Office PowerPoint</Application>
  <PresentationFormat>Экран (4:3)</PresentationFormat>
  <Paragraphs>83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Spring</vt:lpstr>
      <vt:lpstr>Литературная сказка</vt:lpstr>
      <vt:lpstr>Найди особенности литературной сказки:</vt:lpstr>
      <vt:lpstr> Татьяна Ивановна  Александрова</vt:lpstr>
      <vt:lpstr>О чём сказка? (гипотезы)</vt:lpstr>
      <vt:lpstr>Сказка «Светофорчик»</vt:lpstr>
      <vt:lpstr>Презентация PowerPoint</vt:lpstr>
      <vt:lpstr>Презентация PowerPoint</vt:lpstr>
      <vt:lpstr>Какова главная мысль сказки?</vt:lpstr>
      <vt:lpstr>Физкульминутка (игра на внимание)</vt:lpstr>
      <vt:lpstr>Презентация PowerPoint</vt:lpstr>
      <vt:lpstr>Каким вы представляете себе героя сказки?</vt:lpstr>
      <vt:lpstr>Каким вы представляете себе героя сказки?</vt:lpstr>
      <vt:lpstr>Каким вы представляете себе героя сказки?</vt:lpstr>
      <vt:lpstr>Каким вы представляете себе героя сказки?</vt:lpstr>
      <vt:lpstr>Составление плана сказки</vt:lpstr>
      <vt:lpstr>Творческое задание</vt:lpstr>
      <vt:lpstr>Повторим правила для пешехода!</vt:lpstr>
      <vt:lpstr>ВЫВОД: О ЧЁМ СКАЗКА?</vt:lpstr>
      <vt:lpstr>Карточка - рефлексия</vt:lpstr>
      <vt:lpstr>Домашнее задание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сказка</dc:title>
  <dc:creator>Мама</dc:creator>
  <cp:lastModifiedBy>Мама</cp:lastModifiedBy>
  <cp:revision>73</cp:revision>
  <dcterms:created xsi:type="dcterms:W3CDTF">2016-04-27T18:27:52Z</dcterms:created>
  <dcterms:modified xsi:type="dcterms:W3CDTF">2016-06-10T05:06:17Z</dcterms:modified>
</cp:coreProperties>
</file>