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306" r:id="rId4"/>
    <p:sldId id="262" r:id="rId5"/>
    <p:sldId id="308" r:id="rId6"/>
    <p:sldId id="310" r:id="rId7"/>
    <p:sldId id="311" r:id="rId8"/>
    <p:sldId id="275" r:id="rId9"/>
    <p:sldId id="276" r:id="rId10"/>
    <p:sldId id="277" r:id="rId11"/>
    <p:sldId id="279" r:id="rId12"/>
    <p:sldId id="286" r:id="rId13"/>
    <p:sldId id="315" r:id="rId14"/>
    <p:sldId id="314" r:id="rId15"/>
    <p:sldId id="283" r:id="rId16"/>
    <p:sldId id="301" r:id="rId17"/>
    <p:sldId id="291" r:id="rId18"/>
    <p:sldId id="259" r:id="rId19"/>
    <p:sldId id="305" r:id="rId20"/>
    <p:sldId id="292" r:id="rId21"/>
    <p:sldId id="313" r:id="rId22"/>
    <p:sldId id="280" r:id="rId23"/>
    <p:sldId id="307" r:id="rId24"/>
    <p:sldId id="282" r:id="rId25"/>
    <p:sldId id="288" r:id="rId26"/>
    <p:sldId id="289" r:id="rId27"/>
    <p:sldId id="281" r:id="rId28"/>
    <p:sldId id="285" r:id="rId29"/>
    <p:sldId id="287" r:id="rId30"/>
    <p:sldId id="299" r:id="rId31"/>
    <p:sldId id="258" r:id="rId32"/>
    <p:sldId id="293" r:id="rId33"/>
    <p:sldId id="294" r:id="rId34"/>
    <p:sldId id="295" r:id="rId35"/>
    <p:sldId id="267" r:id="rId36"/>
    <p:sldId id="297" r:id="rId37"/>
    <p:sldId id="298" r:id="rId38"/>
    <p:sldId id="300" r:id="rId39"/>
    <p:sldId id="304" r:id="rId40"/>
    <p:sldId id="316" r:id="rId41"/>
    <p:sldId id="290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9900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1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3DCD-C9B7-4BCD-A8E2-9C3E91799F87}" type="datetimeFigureOut">
              <a:rPr lang="ru-RU" smtClean="0"/>
              <a:pPr/>
              <a:t>30.10.2016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294755F-2638-4CA4-BDD2-307B53535E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3DCD-C9B7-4BCD-A8E2-9C3E91799F87}" type="datetimeFigureOut">
              <a:rPr lang="ru-RU" smtClean="0"/>
              <a:pPr/>
              <a:t>30.10.2016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755F-2638-4CA4-BDD2-307B53535E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3DCD-C9B7-4BCD-A8E2-9C3E91799F87}" type="datetimeFigureOut">
              <a:rPr lang="ru-RU" smtClean="0"/>
              <a:pPr/>
              <a:t>30.10.2016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755F-2638-4CA4-BDD2-307B53535E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3DCD-C9B7-4BCD-A8E2-9C3E91799F87}" type="datetimeFigureOut">
              <a:rPr lang="ru-RU" smtClean="0"/>
              <a:pPr/>
              <a:t>30.10.2016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294755F-2638-4CA4-BDD2-307B53535E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3DCD-C9B7-4BCD-A8E2-9C3E91799F87}" type="datetimeFigureOut">
              <a:rPr lang="ru-RU" smtClean="0"/>
              <a:pPr/>
              <a:t>30.10.2016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755F-2638-4CA4-BDD2-307B53535E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3DCD-C9B7-4BCD-A8E2-9C3E91799F87}" type="datetimeFigureOut">
              <a:rPr lang="ru-RU" smtClean="0"/>
              <a:pPr/>
              <a:t>30.10.2016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755F-2638-4CA4-BDD2-307B53535E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3DCD-C9B7-4BCD-A8E2-9C3E91799F87}" type="datetimeFigureOut">
              <a:rPr lang="ru-RU" smtClean="0"/>
              <a:pPr/>
              <a:t>30.10.2016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294755F-2638-4CA4-BDD2-307B53535E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3DCD-C9B7-4BCD-A8E2-9C3E91799F87}" type="datetimeFigureOut">
              <a:rPr lang="ru-RU" smtClean="0"/>
              <a:pPr/>
              <a:t>30.10.2016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755F-2638-4CA4-BDD2-307B53535E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3DCD-C9B7-4BCD-A8E2-9C3E91799F87}" type="datetimeFigureOut">
              <a:rPr lang="ru-RU" smtClean="0"/>
              <a:pPr/>
              <a:t>30.10.2016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755F-2638-4CA4-BDD2-307B53535E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3DCD-C9B7-4BCD-A8E2-9C3E91799F87}" type="datetimeFigureOut">
              <a:rPr lang="ru-RU" smtClean="0"/>
              <a:pPr/>
              <a:t>30.10.2016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755F-2638-4CA4-BDD2-307B53535E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3DCD-C9B7-4BCD-A8E2-9C3E91799F87}" type="datetimeFigureOut">
              <a:rPr lang="ru-RU" smtClean="0"/>
              <a:pPr/>
              <a:t>30.10.2016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755F-2638-4CA4-BDD2-307B53535E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3313DCD-C9B7-4BCD-A8E2-9C3E91799F87}" type="datetimeFigureOut">
              <a:rPr lang="ru-RU" smtClean="0"/>
              <a:pPr/>
              <a:t>30.10.2016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294755F-2638-4CA4-BDD2-307B53535E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4293096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МБОУ    </a:t>
            </a:r>
            <a:r>
              <a:rPr lang="ru-RU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Кашарская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СОШ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9047" y="764704"/>
            <a:ext cx="7798353" cy="32624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«</a:t>
            </a:r>
            <a:r>
              <a:rPr lang="ru-RU" sz="5400" b="1" dirty="0" smtClean="0">
                <a:ln w="17780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Природная деятельность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моего села»</a:t>
            </a:r>
            <a:endParaRPr lang="ru-RU" sz="5400" b="1" cap="none" spc="0" dirty="0" smtClean="0">
              <a:ln w="17780" cmpd="sng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5400" b="1" cap="none" spc="0" dirty="0" smtClean="0">
              <a:ln w="17780" cmpd="sng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 А класс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5500702"/>
            <a:ext cx="52864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Сивоплясова</a:t>
            </a:r>
            <a:r>
              <a:rPr lang="ru-RU" sz="40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Лилия</a:t>
            </a:r>
            <a:endParaRPr lang="ru-RU" sz="40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Кашарский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дом-культуры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дк нов год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285860"/>
            <a:ext cx="6739489" cy="5054617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Наша </a:t>
            </a:r>
            <a:endParaRPr lang="ru-RU" dirty="0"/>
          </a:p>
        </p:txBody>
      </p:sp>
      <p:pic>
        <p:nvPicPr>
          <p:cNvPr id="4" name="Содержимое 3" descr="унив-покупоч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93432" y="428604"/>
            <a:ext cx="4489233" cy="5791516"/>
          </a:xfrm>
        </p:spPr>
      </p:pic>
      <p:pic>
        <p:nvPicPr>
          <p:cNvPr id="5" name="Содержимое 3" descr="школа старая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357158" y="428604"/>
            <a:ext cx="3925888" cy="2840038"/>
          </a:xfrm>
        </p:spPr>
      </p:pic>
      <p:pic>
        <p:nvPicPr>
          <p:cNvPr id="5122" name="Picture 2" descr="C:\Documents and Settings\User\Рабочий стол\кашары\школа нова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357562"/>
            <a:ext cx="4071966" cy="285752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зима дорога тан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357166"/>
            <a:ext cx="8072494" cy="6054371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Ремонт дороги</a:t>
            </a:r>
            <a:endParaRPr lang="ru-RU" dirty="0"/>
          </a:p>
        </p:txBody>
      </p:sp>
      <p:pic>
        <p:nvPicPr>
          <p:cNvPr id="4" name="Содержимое 3" descr="ремонт дорог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357298"/>
            <a:ext cx="5374023" cy="3500462"/>
          </a:xfrm>
        </p:spPr>
      </p:pic>
      <p:pic>
        <p:nvPicPr>
          <p:cNvPr id="5" name="Содержимое 3" descr="ремонт дороги 2 калиновк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00628" y="3857628"/>
            <a:ext cx="3692933" cy="2768471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емонт дорог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3998" y="1554163"/>
            <a:ext cx="6948403" cy="4525962"/>
          </a:xfrm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Вышка Сотовой связи</a:t>
            </a:r>
            <a:endParaRPr lang="ru-RU" dirty="0"/>
          </a:p>
        </p:txBody>
      </p:sp>
      <p:pic>
        <p:nvPicPr>
          <p:cNvPr id="4" name="Содержимое 3" descr="выш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357298"/>
            <a:ext cx="6487604" cy="4865703"/>
          </a:xfrm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Полевые работы</a:t>
            </a:r>
            <a:endParaRPr lang="ru-RU" dirty="0"/>
          </a:p>
        </p:txBody>
      </p:sp>
      <p:pic>
        <p:nvPicPr>
          <p:cNvPr id="4" name="Содержимое 3" descr="поле  тракто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1950" y="1731169"/>
            <a:ext cx="8572500" cy="4171950"/>
          </a:xfrm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Уборка урожая</a:t>
            </a:r>
            <a:endParaRPr lang="ru-RU" dirty="0"/>
          </a:p>
        </p:txBody>
      </p:sp>
      <p:pic>
        <p:nvPicPr>
          <p:cNvPr id="4" name="Содержимое 3" descr="комбайн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81598" y="1554163"/>
            <a:ext cx="7333204" cy="4525962"/>
          </a:xfrm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476250"/>
            <a:ext cx="3311525" cy="5338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Здесь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в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садах проулки тонут. 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  <a:p>
            <a:pPr>
              <a:buNone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Груш и яблок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-высший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сорт.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 Слобода—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вишневый омут. </a:t>
            </a:r>
          </a:p>
          <a:p>
            <a:pPr>
              <a:buNone/>
            </a:pPr>
            <a:endParaRPr lang="ru-RU" sz="2800" b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  <a:p>
            <a:endParaRPr lang="ru-RU" sz="2800" b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6" name="Рисунок 5" descr="гн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707904" y="404664"/>
            <a:ext cx="5112568" cy="580526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Заготовка сена</a:t>
            </a:r>
            <a:endParaRPr lang="ru-RU" dirty="0"/>
          </a:p>
        </p:txBody>
      </p:sp>
      <p:pic>
        <p:nvPicPr>
          <p:cNvPr id="4" name="Содержимое 3" descr="сен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5013176"/>
            <a:ext cx="7416824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err="1" smtClean="0">
                <a:solidFill>
                  <a:schemeClr val="tx1"/>
                </a:solidFill>
                <a:latin typeface="Arial Black" pitchFamily="34" charset="0"/>
              </a:rPr>
              <a:t>Кашарский</a:t>
            </a:r>
            <a:r>
              <a:rPr lang="ru-RU" sz="3600" dirty="0" smtClean="0">
                <a:solidFill>
                  <a:schemeClr val="tx1"/>
                </a:solidFill>
                <a:latin typeface="Arial Black" pitchFamily="34" charset="0"/>
              </a:rPr>
              <a:t> район</a:t>
            </a:r>
            <a:endParaRPr lang="ru-RU" sz="36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5949280"/>
            <a:ext cx="7416824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Arial Black" pitchFamily="34" charset="0"/>
              </a:rPr>
              <a:t>Ростовская область</a:t>
            </a:r>
            <a:endParaRPr lang="ru-RU" sz="36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1026" name="Picture 2" descr="C:\Documents and Settings\User\Рабочий стол\кашары\въез в кашары  с миллеров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1214422"/>
            <a:ext cx="5032195" cy="3341692"/>
          </a:xfrm>
          <a:prstGeom prst="rect">
            <a:avLst/>
          </a:prstGeom>
          <a:noFill/>
        </p:spPr>
      </p:pic>
      <p:pic>
        <p:nvPicPr>
          <p:cNvPr id="1027" name="Picture 3" descr="C:\Documents and Settings\User\Рабочий стол\кашары\здесь начинается кашарский рай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290"/>
            <a:ext cx="4133809" cy="310035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 пастбище</a:t>
            </a:r>
            <a:endParaRPr lang="ru-RU" dirty="0"/>
          </a:p>
        </p:txBody>
      </p:sp>
      <p:pic>
        <p:nvPicPr>
          <p:cNvPr id="4" name="Содержимое 3" descr="коров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134076"/>
            <a:ext cx="8686800" cy="3366135"/>
          </a:xfrm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Пчеловодство</a:t>
            </a:r>
            <a:endParaRPr lang="ru-RU" dirty="0"/>
          </a:p>
        </p:txBody>
      </p:sp>
      <p:pic>
        <p:nvPicPr>
          <p:cNvPr id="4" name="Содержимое 3" descr="пчеловод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00562" y="1357298"/>
            <a:ext cx="2817326" cy="5008579"/>
          </a:xfrm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</a:rPr>
              <a:t>Домик с крышей из камыша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дом крыша из камыш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214422"/>
            <a:ext cx="6715172" cy="5036379"/>
          </a:xfrm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 нашего села</a:t>
            </a:r>
            <a:endParaRPr lang="ru-RU" dirty="0"/>
          </a:p>
        </p:txBody>
      </p:sp>
      <p:pic>
        <p:nvPicPr>
          <p:cNvPr id="4" name="Содержимое 3" descr="цент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7637" y="1554163"/>
            <a:ext cx="8041126" cy="4525962"/>
          </a:xfrm>
        </p:spPr>
      </p:pic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 из окна</a:t>
            </a:r>
            <a:endParaRPr lang="ru-RU" dirty="0"/>
          </a:p>
        </p:txBody>
      </p:sp>
      <p:pic>
        <p:nvPicPr>
          <p:cNvPr id="4" name="Содержимое 3" descr="вид на сади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490232"/>
            <a:ext cx="6215106" cy="4661330"/>
          </a:xfrm>
        </p:spPr>
      </p:pic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Загадочная фигурка</a:t>
            </a:r>
            <a:endParaRPr lang="ru-RU" dirty="0"/>
          </a:p>
        </p:txBody>
      </p:sp>
      <p:pic>
        <p:nvPicPr>
          <p:cNvPr id="4" name="Содержимое 3" descr="кам баб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1" y="1302525"/>
            <a:ext cx="6370133" cy="4777600"/>
          </a:xfrm>
        </p:spPr>
      </p:pic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Ледовый каток</a:t>
            </a:r>
            <a:endParaRPr lang="ru-RU" dirty="0"/>
          </a:p>
        </p:txBody>
      </p:sp>
      <p:pic>
        <p:nvPicPr>
          <p:cNvPr id="4" name="Содержимое 3" descr="каток зим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бобров</a:t>
            </a:r>
            <a:endParaRPr lang="ru-RU" dirty="0"/>
          </a:p>
        </p:txBody>
      </p:sp>
      <p:pic>
        <p:nvPicPr>
          <p:cNvPr id="4" name="Содержимое 3" descr="бобер поработал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Зимние улицы</a:t>
            </a:r>
            <a:endParaRPr lang="ru-RU" dirty="0"/>
          </a:p>
        </p:txBody>
      </p:sp>
      <p:pic>
        <p:nvPicPr>
          <p:cNvPr id="4" name="Содержимое 3" descr="горна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Наше водохранилище зимой</a:t>
            </a:r>
            <a:endParaRPr lang="ru-RU" dirty="0"/>
          </a:p>
        </p:txBody>
      </p:sp>
      <p:pic>
        <p:nvPicPr>
          <p:cNvPr id="4" name="Содержимое 3" descr="зима карье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титул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357166"/>
            <a:ext cx="8143932" cy="6107949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 На закате</a:t>
            </a:r>
            <a:endParaRPr lang="ru-RU" dirty="0"/>
          </a:p>
        </p:txBody>
      </p:sp>
      <p:pic>
        <p:nvPicPr>
          <p:cNvPr id="4" name="Содержимое 3" descr="плотина зака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Рабочий стол\кашары\шлюз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57166"/>
            <a:ext cx="7643866" cy="57329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лебед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428604"/>
            <a:ext cx="7535361" cy="5651521"/>
          </a:xfrm>
        </p:spPr>
      </p:pic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Семья лебедей</a:t>
            </a:r>
            <a:endParaRPr lang="ru-RU" dirty="0"/>
          </a:p>
        </p:txBody>
      </p:sp>
      <p:pic>
        <p:nvPicPr>
          <p:cNvPr id="4" name="Содержимое 3" descr="семья лебеде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просторы летом</a:t>
            </a:r>
            <a:endParaRPr lang="ru-RU" dirty="0"/>
          </a:p>
        </p:txBody>
      </p:sp>
      <p:pic>
        <p:nvPicPr>
          <p:cNvPr id="4" name="Содержимое 3" descr="луг небо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214422"/>
            <a:ext cx="6487604" cy="4865703"/>
          </a:xfrm>
        </p:spPr>
      </p:pic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71736" y="285728"/>
            <a:ext cx="2714644" cy="1214136"/>
          </a:xfrm>
        </p:spPr>
        <p:txBody>
          <a:bodyPr>
            <a:noAutofit/>
          </a:bodyPr>
          <a:lstStyle/>
          <a:p>
            <a:endParaRPr lang="ru-RU" sz="2800" b="1" dirty="0"/>
          </a:p>
        </p:txBody>
      </p:sp>
      <p:pic>
        <p:nvPicPr>
          <p:cNvPr id="2050" name="Picture 2" descr="C:\Documents and Settings\User\Рабочий стол\кашары\кашары утро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290"/>
            <a:ext cx="5327808" cy="3786214"/>
          </a:xfrm>
          <a:prstGeom prst="rect">
            <a:avLst/>
          </a:prstGeom>
          <a:noFill/>
        </p:spPr>
      </p:pic>
      <p:pic>
        <p:nvPicPr>
          <p:cNvPr id="2051" name="Picture 3" descr="C:\Documents and Settings\User\Рабочий стол\кашары\лебеди на ши 2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3429000"/>
            <a:ext cx="5357850" cy="326436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Река ольховая зимой</a:t>
            </a:r>
            <a:endParaRPr lang="ru-RU" dirty="0"/>
          </a:p>
        </p:txBody>
      </p:sp>
      <p:pic>
        <p:nvPicPr>
          <p:cNvPr id="4" name="Содержимое 3" descr="мост на андр зим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241804"/>
            <a:ext cx="6451094" cy="4838321"/>
          </a:xfrm>
        </p:spPr>
      </p:pic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Оттепель на реке ольховой</a:t>
            </a:r>
            <a:endParaRPr lang="ru-RU" dirty="0"/>
          </a:p>
        </p:txBody>
      </p:sp>
      <p:pic>
        <p:nvPicPr>
          <p:cNvPr id="4" name="Содержимое 3" descr="оттепел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пляж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214290"/>
            <a:ext cx="8059240" cy="6044430"/>
          </a:xfrm>
        </p:spPr>
      </p:pic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ыба дохла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357166"/>
            <a:ext cx="8083053" cy="6062289"/>
          </a:xfrm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01761.JP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4479634" y="2967335"/>
            <a:ext cx="218059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95536" y="641235"/>
            <a:ext cx="79208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ln w="9000" cmpd="sng">
                  <a:solidFill>
                    <a:srgbClr val="FFC000"/>
                  </a:solidFill>
                  <a:prstDash val="solid"/>
                </a:ln>
                <a:solidFill>
                  <a:srgbClr val="99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Моя Родина - </a:t>
            </a:r>
            <a:r>
              <a:rPr lang="ru-RU" sz="3600" b="1" dirty="0" err="1" smtClean="0">
                <a:ln w="9000" cmpd="sng">
                  <a:solidFill>
                    <a:srgbClr val="FFC000"/>
                  </a:solidFill>
                  <a:prstDash val="solid"/>
                </a:ln>
                <a:solidFill>
                  <a:srgbClr val="99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Кашары</a:t>
            </a:r>
            <a:r>
              <a:rPr kumimoji="0" lang="ru-RU" sz="3600" b="1" i="0" u="none" strike="noStrike" normalizeH="0" baseline="0" dirty="0" smtClean="0">
                <a:ln w="9000" cmpd="sng">
                  <a:solidFill>
                    <a:srgbClr val="FFC000"/>
                  </a:solidFill>
                  <a:prstDash val="solid"/>
                </a:ln>
                <a:solidFill>
                  <a:srgbClr val="99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5400" b="1" i="0" u="none" strike="noStrike" normalizeH="0" baseline="0" dirty="0" smtClean="0">
              <a:ln w="9000" cmpd="sng">
                <a:solidFill>
                  <a:srgbClr val="FFC000"/>
                </a:solidFill>
                <a:prstDash val="solid"/>
              </a:ln>
              <a:solidFill>
                <a:srgbClr val="99000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928802"/>
            <a:ext cx="8157265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Кашарская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Земля, бескрайние поля, холмы да тополя</a:t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медленные реки.</a:t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Кашарская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Земля, печальна и светла</a:t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 в жизнь мою вошла</a:t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Однажды и навеки.</a:t>
            </a:r>
            <a:r>
              <a:rPr lang="ru-RU" sz="2800" dirty="0" smtClean="0">
                <a:solidFill>
                  <a:srgbClr val="FFFF00"/>
                </a:solidFill>
              </a:rPr>
              <a:t/>
            </a:r>
            <a:br>
              <a:rPr lang="ru-RU" sz="2800" dirty="0" smtClean="0">
                <a:solidFill>
                  <a:srgbClr val="FFFF00"/>
                </a:solidFill>
              </a:rPr>
            </a:br>
            <a:endParaRPr lang="ru-RU" sz="2800" b="1" cap="none" spc="0" dirty="0">
              <a:ln/>
              <a:solidFill>
                <a:srgbClr val="FFFF00"/>
              </a:solidFill>
              <a:effectLst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Рабочий стол\кашары\мусор в деревья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142984"/>
            <a:ext cx="4569438" cy="3429024"/>
          </a:xfrm>
          <a:prstGeom prst="rect">
            <a:avLst/>
          </a:prstGeom>
          <a:noFill/>
        </p:spPr>
      </p:pic>
      <p:pic>
        <p:nvPicPr>
          <p:cNvPr id="3075" name="Picture 3" descr="C:\Documents and Settings\User\Рабочий стол\кашары\мусор в пакетах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214686"/>
            <a:ext cx="4429156" cy="332186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57290" y="357166"/>
            <a:ext cx="6643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Береги родную природу не словом, а делом!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ашары великой россии частиц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85727"/>
            <a:ext cx="8429684" cy="6322263"/>
          </a:xfrm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785794"/>
            <a:ext cx="7634310" cy="50960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степ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357166"/>
            <a:ext cx="8110087" cy="608012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воздей н аокр с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8577649" cy="6437291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причины изм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42852"/>
            <a:ext cx="8667810" cy="650085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Кашарская</a:t>
            </a:r>
            <a:r>
              <a:rPr lang="ru-RU" dirty="0" smtClean="0"/>
              <a:t> автостанция</a:t>
            </a:r>
            <a:endParaRPr lang="ru-RU" dirty="0"/>
          </a:p>
        </p:txBody>
      </p:sp>
      <p:pic>
        <p:nvPicPr>
          <p:cNvPr id="4" name="Содержимое 3" descr="автостанц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285860"/>
            <a:ext cx="6582855" cy="4937141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тп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357166"/>
            <a:ext cx="7929618" cy="5857916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563</TotalTime>
  <Words>116</Words>
  <Application>Microsoft Office PowerPoint</Application>
  <PresentationFormat>Экран (4:3)</PresentationFormat>
  <Paragraphs>37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Кашарская автостанция</vt:lpstr>
      <vt:lpstr>Слайд 9</vt:lpstr>
      <vt:lpstr>Кашарский дом-культуры</vt:lpstr>
      <vt:lpstr>Наша </vt:lpstr>
      <vt:lpstr>Слайд 12</vt:lpstr>
      <vt:lpstr>Ремонт дороги</vt:lpstr>
      <vt:lpstr>Слайд 14</vt:lpstr>
      <vt:lpstr>Вышка Сотовой связи</vt:lpstr>
      <vt:lpstr>Полевые работы</vt:lpstr>
      <vt:lpstr>Уборка урожая</vt:lpstr>
      <vt:lpstr>Слайд 18</vt:lpstr>
      <vt:lpstr>Заготовка сена</vt:lpstr>
      <vt:lpstr>На пастбище</vt:lpstr>
      <vt:lpstr>Пчеловодство</vt:lpstr>
      <vt:lpstr>Домик с крышей из камыша</vt:lpstr>
      <vt:lpstr>Центр нашего села</vt:lpstr>
      <vt:lpstr>Вид из окна</vt:lpstr>
      <vt:lpstr>Загадочная фигурка</vt:lpstr>
      <vt:lpstr>Ледовый каток</vt:lpstr>
      <vt:lpstr>Работа бобров</vt:lpstr>
      <vt:lpstr>Зимние улицы</vt:lpstr>
      <vt:lpstr>Наше водохранилище зимой</vt:lpstr>
      <vt:lpstr>Вид На закате</vt:lpstr>
      <vt:lpstr>Слайд 31</vt:lpstr>
      <vt:lpstr>Слайд 32</vt:lpstr>
      <vt:lpstr>Семья лебедей</vt:lpstr>
      <vt:lpstr>Наши просторы летом</vt:lpstr>
      <vt:lpstr>Слайд 35</vt:lpstr>
      <vt:lpstr>Река ольховая зимой</vt:lpstr>
      <vt:lpstr>Оттепель на реке ольховой</vt:lpstr>
      <vt:lpstr>Слайд 38</vt:lpstr>
      <vt:lpstr>Слайд 39</vt:lpstr>
      <vt:lpstr>Слайд 40</vt:lpstr>
      <vt:lpstr>Слайд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555</dc:creator>
  <cp:lastModifiedBy>User</cp:lastModifiedBy>
  <cp:revision>18</cp:revision>
  <dcterms:created xsi:type="dcterms:W3CDTF">2012-04-10T19:44:00Z</dcterms:created>
  <dcterms:modified xsi:type="dcterms:W3CDTF">2016-10-30T17:49:45Z</dcterms:modified>
</cp:coreProperties>
</file>