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7" r:id="rId4"/>
    <p:sldId id="260" r:id="rId5"/>
    <p:sldId id="274" r:id="rId6"/>
    <p:sldId id="261" r:id="rId7"/>
    <p:sldId id="262" r:id="rId8"/>
    <p:sldId id="257" r:id="rId9"/>
    <p:sldId id="263" r:id="rId10"/>
    <p:sldId id="266" r:id="rId11"/>
    <p:sldId id="264" r:id="rId12"/>
    <p:sldId id="265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3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9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3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0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2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3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3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3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6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02B1-920D-4B03-995A-88E5B78689E5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8CA2-9D80-44D6-B83A-D0C4F61C9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90688"/>
            <a:ext cx="76771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4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4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9" y="620688"/>
            <a:ext cx="9117513" cy="59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682"/>
            <a:ext cx="9144000" cy="515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9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772"/>
            <a:ext cx="6927455" cy="64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Закат на Марсе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" y="2122807"/>
            <a:ext cx="9121180" cy="276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714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по характеристике название планет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064896" cy="56886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1.Это самая большая планета земной группы.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2.Эта планета красного цвета.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3.Эти планеты имеют атмосферу из углекислого газа.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4.Это самая горячая планета.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Это ближайшая к Солнцу планета.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На этой планете год короче суток.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У этих планет нет спутников.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У этой планеты два спутника.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На этой планете есть жизнь.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На этой планете обнаружена вода в твёрдом виде.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На этой планете находится вулкан Олимп высотой 27 км.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Эта планета имеет один спутник.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318" y="769710"/>
            <a:ext cx="7658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   Земля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   Марс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3.    Марс, Венера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4.   Венера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Меркурий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6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Венера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Меркурий, Венера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Марс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Земля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Марс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Марс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12.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Земля.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9352" y="211743"/>
            <a:ext cx="6794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40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Соседи Солнца</a:t>
            </a:r>
            <a:endParaRPr lang="ru-RU" sz="600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4664"/>
            <a:ext cx="6904856" cy="17526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Тема   урока:</a:t>
            </a:r>
            <a:endParaRPr lang="ru-RU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4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/>
          <a:stretch/>
        </p:blipFill>
        <p:spPr bwMode="auto">
          <a:xfrm>
            <a:off x="-36872" y="0"/>
            <a:ext cx="936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План урока</a:t>
            </a:r>
            <a:endParaRPr lang="ru-RU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344816" cy="28083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1    Меркурий</a:t>
            </a:r>
          </a:p>
          <a:p>
            <a:r>
              <a:rPr lang="ru-RU" dirty="0" smtClean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2     Венера</a:t>
            </a:r>
            <a:endParaRPr lang="ru-RU" dirty="0">
              <a:solidFill>
                <a:srgbClr val="FF3300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3      Земля</a:t>
            </a:r>
          </a:p>
          <a:p>
            <a:r>
              <a:rPr lang="ru-RU" dirty="0" smtClean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4      Марс</a:t>
            </a:r>
            <a:endParaRPr lang="ru-RU" dirty="0">
              <a:solidFill>
                <a:srgbClr val="FF33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изучения планет земной группы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992888" cy="439248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Расстояние от Солнца</a:t>
            </a:r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Размеры</a:t>
            </a:r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Наличие жизни</a:t>
            </a:r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Состав атмосферы</a:t>
            </a:r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Продолжительность года</a:t>
            </a:r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Продолжительность суток </a:t>
            </a:r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Наличие спутников</a:t>
            </a:r>
          </a:p>
          <a:p>
            <a:pPr algn="just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Поверхность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958598"/>
                  </p:ext>
                </p:extLst>
              </p:nvPr>
            </p:nvGraphicFramePr>
            <p:xfrm>
              <a:off x="35496" y="-27384"/>
              <a:ext cx="9108503" cy="6799125"/>
            </p:xfrm>
            <a:graphic>
              <a:graphicData uri="http://schemas.openxmlformats.org/drawingml/2006/table">
                <a:tbl>
                  <a:tblPr/>
                  <a:tblGrid>
                    <a:gridCol w="1043817"/>
                    <a:gridCol w="828391"/>
                    <a:gridCol w="1163225"/>
                    <a:gridCol w="708983"/>
                    <a:gridCol w="1305897"/>
                    <a:gridCol w="723107"/>
                    <a:gridCol w="723107"/>
                    <a:gridCol w="920297"/>
                    <a:gridCol w="1691679"/>
                  </a:tblGrid>
                  <a:tr h="288032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Планета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8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                                                    Характеристика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38929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Расстоя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ние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от Солнца (</a:t>
                          </a: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млн.км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Размеры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Диаметр (Д)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Масса (М)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Нали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чие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жизни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Состав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атмосферы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Продол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житель-</a:t>
                          </a: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ность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года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Продол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житель-</a:t>
                          </a: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ность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суток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Нали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чие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спутников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Поверхность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052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Меркурий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58 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Д=4880км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М=3,3×10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1400" b="1" i="1">
                                      <a:solidFill>
                                        <a:srgbClr val="984806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1400" b="1" i="1">
                                          <a:solidFill>
                                            <a:srgbClr val="984806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1">
                                          <a:solidFill>
                                            <a:srgbClr val="984806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𝟐𝟑</m:t>
                                      </m:r>
                                    </m:num>
                                    <m:den>
                                      <m:r>
                                        <a:rPr lang="ru-RU" sz="1400" b="1" i="1">
                                          <a:solidFill>
                                            <a:srgbClr val="984806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кг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Практически 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88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58,7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Многочисленные кратеры, горы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4258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Венера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Д=12100км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М=4,87×10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1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1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𝟐𝟒</m:t>
                                      </m:r>
                                    </m:num>
                                    <m:den>
                                      <m:r>
                                        <a:rPr lang="ru-RU" sz="1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кг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Плотная облачная, в основном из углекислого газа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225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243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Большей частью холмистые равнины, есть горы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54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Земля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150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 smtClean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Д=12742км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М=5,9×10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1400" b="1" i="1">
                                      <a:solidFill>
                                        <a:srgbClr val="0066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1400" b="1" i="1">
                                          <a:solidFill>
                                            <a:srgbClr val="0066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1">
                                          <a:solidFill>
                                            <a:srgbClr val="0066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𝟐𝟒</m:t>
                                      </m:r>
                                    </m:num>
                                    <m:den>
                                      <m:r>
                                        <a:rPr lang="ru-RU" sz="1400" b="1" i="1">
                                          <a:solidFill>
                                            <a:srgbClr val="0066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кг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Есть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Из азота, кислорода, углекислого газа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365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суток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24 часа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Луна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Более 70% покрыто водой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660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Марс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228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Д=6790км 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М=6,4×10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1400" b="1" i="1">
                                      <a:solidFill>
                                        <a:srgbClr val="CC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1400" b="1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𝟐𝟑</m:t>
                                      </m:r>
                                    </m:num>
                                    <m:den>
                                      <m:r>
                                        <a:rPr lang="ru-RU" sz="1400" b="1" i="1">
                                          <a:solidFill>
                                            <a:srgbClr val="CC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кг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Тонкая, разреженная, в основном из углекислого газа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687       земных суток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24 часа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Деймос, Фобос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Пустыни, кратеры, горы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958598"/>
                  </p:ext>
                </p:extLst>
              </p:nvPr>
            </p:nvGraphicFramePr>
            <p:xfrm>
              <a:off x="35496" y="-27384"/>
              <a:ext cx="9108503" cy="6783568"/>
            </p:xfrm>
            <a:graphic>
              <a:graphicData uri="http://schemas.openxmlformats.org/drawingml/2006/table">
                <a:tbl>
                  <a:tblPr/>
                  <a:tblGrid>
                    <a:gridCol w="1043817"/>
                    <a:gridCol w="828391"/>
                    <a:gridCol w="1163225"/>
                    <a:gridCol w="708983"/>
                    <a:gridCol w="1305897"/>
                    <a:gridCol w="723107"/>
                    <a:gridCol w="723107"/>
                    <a:gridCol w="920297"/>
                    <a:gridCol w="1691679"/>
                  </a:tblGrid>
                  <a:tr h="288032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Планета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8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                                                    Характеристика</a:t>
                          </a:r>
                          <a:endParaRPr lang="ru-RU" sz="12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4325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Расстоя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ние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от Солнца (</a:t>
                          </a: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млн.км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Размеры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Диаметр (Д)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Масса (М)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Нали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чие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жизни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Состав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атмосферы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Продол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житель-</a:t>
                          </a: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ность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года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Продол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житель-</a:t>
                          </a: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ность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суток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Нали</a:t>
                          </a: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чие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спутников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Поверхность</a:t>
                          </a:r>
                          <a:endParaRPr lang="ru-RU" sz="1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052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Меркурий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58 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1257" t="-174545" r="-521466" b="-4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Практически 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88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58,7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984806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Многочисленные кратеры, горы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4258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Венера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1257" t="-193590" r="-521466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Плотная облачная, в основном из углекислого газа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225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243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земных суток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206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Большей частью холмистые равнины, есть горы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65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Земля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150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1257" t="-434810" r="-521466" b="-173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Есть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Из азота, кислорода, углекислого газа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365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суток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24 часа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Луна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0066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Более 70% покрыто водой</a:t>
                          </a:r>
                          <a:endParaRPr lang="ru-RU" sz="1400" b="1" dirty="0">
                            <a:solidFill>
                              <a:srgbClr val="0066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660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Марс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228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1257" t="-309524" r="-521466" b="-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Нет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Тонкая, разреженная, в основном из углекислого газа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687       земных суток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24 часа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Деймос, Фобос</a:t>
                          </a:r>
                          <a:endParaRPr lang="ru-RU" sz="14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 dirty="0">
                              <a:solidFill>
                                <a:srgbClr val="CC0000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Пустыни, кратеры, горы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4008" marR="44008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4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082" cy="685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359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Соседи Солнца</vt:lpstr>
      <vt:lpstr>Презентация PowerPoint</vt:lpstr>
      <vt:lpstr>План урока</vt:lpstr>
      <vt:lpstr>План изучения планет земной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Закат на Марсе</vt:lpstr>
      <vt:lpstr>Определите по характеристике название планет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Соседи Солнца</dc:title>
  <dc:creator>4</dc:creator>
  <cp:lastModifiedBy>4</cp:lastModifiedBy>
  <cp:revision>16</cp:revision>
  <dcterms:created xsi:type="dcterms:W3CDTF">2016-11-23T18:29:30Z</dcterms:created>
  <dcterms:modified xsi:type="dcterms:W3CDTF">2016-11-24T20:22:25Z</dcterms:modified>
</cp:coreProperties>
</file>