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4" r:id="rId9"/>
    <p:sldId id="264" r:id="rId10"/>
    <p:sldId id="265" r:id="rId11"/>
    <p:sldId id="266" r:id="rId12"/>
    <p:sldId id="267" r:id="rId13"/>
    <p:sldId id="268" r:id="rId14"/>
    <p:sldId id="285" r:id="rId15"/>
    <p:sldId id="269" r:id="rId16"/>
    <p:sldId id="270" r:id="rId17"/>
    <p:sldId id="271" r:id="rId18"/>
    <p:sldId id="272" r:id="rId19"/>
    <p:sldId id="273" r:id="rId20"/>
    <p:sldId id="286" r:id="rId21"/>
    <p:sldId id="274" r:id="rId22"/>
    <p:sldId id="276" r:id="rId23"/>
    <p:sldId id="275" r:id="rId24"/>
    <p:sldId id="277" r:id="rId25"/>
    <p:sldId id="278" r:id="rId26"/>
    <p:sldId id="287" r:id="rId27"/>
    <p:sldId id="279" r:id="rId28"/>
    <p:sldId id="280" r:id="rId29"/>
    <p:sldId id="281" r:id="rId30"/>
    <p:sldId id="282" r:id="rId31"/>
    <p:sldId id="283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2" autoAdjust="0"/>
    <p:restoredTop sz="94660"/>
  </p:normalViewPr>
  <p:slideViewPr>
    <p:cSldViewPr>
      <p:cViewPr>
        <p:scale>
          <a:sx n="66" d="100"/>
          <a:sy n="66" d="100"/>
        </p:scale>
        <p:origin x="-142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87AAB-2FED-4E71-AF02-16969B804F5D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02F38-1BA4-48AC-9087-F61310684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0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02F38-1BA4-48AC-9087-F613106843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5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85AF-BAE3-43DB-9BAF-79B71FB10BEA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6F6F-51C9-47D5-88DB-1E5C2545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2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85AF-BAE3-43DB-9BAF-79B71FB10BEA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6F6F-51C9-47D5-88DB-1E5C2545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85AF-BAE3-43DB-9BAF-79B71FB10BEA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6F6F-51C9-47D5-88DB-1E5C2545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6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85AF-BAE3-43DB-9BAF-79B71FB10BEA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6F6F-51C9-47D5-88DB-1E5C2545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85AF-BAE3-43DB-9BAF-79B71FB10BEA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6F6F-51C9-47D5-88DB-1E5C2545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9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85AF-BAE3-43DB-9BAF-79B71FB10BEA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6F6F-51C9-47D5-88DB-1E5C2545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4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85AF-BAE3-43DB-9BAF-79B71FB10BEA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6F6F-51C9-47D5-88DB-1E5C2545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01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85AF-BAE3-43DB-9BAF-79B71FB10BEA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6F6F-51C9-47D5-88DB-1E5C2545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7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85AF-BAE3-43DB-9BAF-79B71FB10BEA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6F6F-51C9-47D5-88DB-1E5C2545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7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85AF-BAE3-43DB-9BAF-79B71FB10BEA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6F6F-51C9-47D5-88DB-1E5C2545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8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B85AF-BAE3-43DB-9BAF-79B71FB10BEA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26F6F-51C9-47D5-88DB-1E5C2545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B85AF-BAE3-43DB-9BAF-79B71FB10BEA}" type="datetimeFigureOut">
              <a:rPr lang="ru-RU" smtClean="0"/>
              <a:t>2016-11-24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26F6F-51C9-47D5-88DB-1E5C25451C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9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147002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F0066"/>
                </a:solidFill>
                <a:latin typeface="MingLiU" pitchFamily="49" charset="-120"/>
                <a:ea typeface="MingLiU" pitchFamily="49" charset="-120"/>
              </a:rPr>
              <a:t>Строение покрытосеменных растений</a:t>
            </a:r>
            <a:endParaRPr lang="ru-RU" b="1" spc="150" dirty="0">
              <a:ln w="11430"/>
              <a:solidFill>
                <a:srgbClr val="FF0066"/>
              </a:solidFill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599460" cy="195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9120"/>
            <a:ext cx="2961183" cy="221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9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Корень 20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Где образуются придаточные корни?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Корень  30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416824" cy="2664296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Чем отличается мочковатая корневая система от стержневой?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Корень  40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Что такое корневой волосок?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Корень 50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Какие выделяют зоны корня?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28588"/>
            <a:ext cx="8136904" cy="7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424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Стебель 10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Как называется стебель с расположенными на нём листьями и почками?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Стебель 20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Какие функции выполняет стебель?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Стебель 30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Что такое камбий?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Стебель 40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92896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В какой части стебля расположены ситовидные трубки?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Стебель 50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Из чего состоят проводящие пучки стебля?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8"/>
            <a:ext cx="8784976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1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28588"/>
            <a:ext cx="8136904" cy="7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65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Лист 10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276872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Чем отличается простой лист от сложного?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Лист 20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Какой лист называют сидячим?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Лист 30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Какие бывают типы жилкования листьев?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Лист 40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564904"/>
            <a:ext cx="7200800" cy="21602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Какие клетки выполняют в листе функции газообмена и испарения влаги?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Лист 50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Какова основная функция столбчатой ткани листа?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28588"/>
            <a:ext cx="8568952" cy="7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193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Цветок 10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66"/>
                </a:solidFill>
              </a:rPr>
              <a:t>Что называют цветком?</a:t>
            </a:r>
            <a:endParaRPr lang="ru-RU" sz="3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7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Цветок 20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66"/>
                </a:solidFill>
              </a:rPr>
              <a:t>Из чего состоит венчик цветка?</a:t>
            </a:r>
            <a:endParaRPr lang="ru-RU" sz="3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Цветок 30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92896"/>
            <a:ext cx="7848872" cy="29523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66"/>
                </a:solidFill>
              </a:rPr>
              <a:t>Какой околоцветник называется двойным?</a:t>
            </a:r>
            <a:endParaRPr lang="ru-RU" sz="3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Семя  10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Из чего состоит зародыш  семени двудольного растения?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Цветок 40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488832" cy="25922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66"/>
                </a:solidFill>
              </a:rPr>
              <a:t>Как называются растения имеющие тычиночные и пестичные цветки?</a:t>
            </a:r>
            <a:endParaRPr lang="ru-RU" sz="3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Цветок 50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66"/>
                </a:solidFill>
              </a:rPr>
              <a:t>Для чего служит завязь пестика?</a:t>
            </a:r>
            <a:endParaRPr lang="ru-RU" sz="3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28588"/>
            <a:ext cx="8496944" cy="7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03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Семя 20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7992888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Чем отличаются семена однодольных растений от семян двудольных?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Семя 30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Что такое щиток?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Семя 40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492896"/>
            <a:ext cx="7200800" cy="23042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Откуда получает питательные вещества  зародыш семени фасоли при прорастании?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Семя 50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564904"/>
            <a:ext cx="7488832" cy="26642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Откуда получает питательные вещества зародыш семени пшеницы при прорастании?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04"/>
            <a:ext cx="8352928" cy="71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10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Корень 10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Из чего образуется главный корень?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225</Words>
  <Application>Microsoft Office PowerPoint</Application>
  <PresentationFormat>Экран (4:3)</PresentationFormat>
  <Paragraphs>53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Строение покрытосеменных растений</vt:lpstr>
      <vt:lpstr>Презентация PowerPoint</vt:lpstr>
      <vt:lpstr>Семя  10 </vt:lpstr>
      <vt:lpstr>Семя 20</vt:lpstr>
      <vt:lpstr>Семя 30</vt:lpstr>
      <vt:lpstr>Семя 40</vt:lpstr>
      <vt:lpstr>Семя 50</vt:lpstr>
      <vt:lpstr>Презентация PowerPoint</vt:lpstr>
      <vt:lpstr>Корень 10</vt:lpstr>
      <vt:lpstr>Корень 20</vt:lpstr>
      <vt:lpstr>Корень  30</vt:lpstr>
      <vt:lpstr>Корень  40</vt:lpstr>
      <vt:lpstr>Корень 50</vt:lpstr>
      <vt:lpstr>Презентация PowerPoint</vt:lpstr>
      <vt:lpstr>Стебель 10</vt:lpstr>
      <vt:lpstr>Стебель 20</vt:lpstr>
      <vt:lpstr>Стебель 30</vt:lpstr>
      <vt:lpstr>Стебель 40</vt:lpstr>
      <vt:lpstr>Стебель 50</vt:lpstr>
      <vt:lpstr>Презентация PowerPoint</vt:lpstr>
      <vt:lpstr>Лист 10</vt:lpstr>
      <vt:lpstr>Лист 20</vt:lpstr>
      <vt:lpstr>Лист 30</vt:lpstr>
      <vt:lpstr>Лист 40</vt:lpstr>
      <vt:lpstr>Лист 50</vt:lpstr>
      <vt:lpstr>Презентация PowerPoint</vt:lpstr>
      <vt:lpstr>Цветок 10</vt:lpstr>
      <vt:lpstr>Цветок 20</vt:lpstr>
      <vt:lpstr>Цветок 30</vt:lpstr>
      <vt:lpstr>Цветок 40</vt:lpstr>
      <vt:lpstr>Цветок 50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покрытосеменных растений</dc:title>
  <dc:creator>4</dc:creator>
  <cp:lastModifiedBy>4</cp:lastModifiedBy>
  <cp:revision>18</cp:revision>
  <dcterms:created xsi:type="dcterms:W3CDTF">2016-11-19T12:35:58Z</dcterms:created>
  <dcterms:modified xsi:type="dcterms:W3CDTF">2016-11-24T20:05:28Z</dcterms:modified>
</cp:coreProperties>
</file>