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0" r:id="rId7"/>
    <p:sldId id="264" r:id="rId8"/>
    <p:sldId id="261" r:id="rId9"/>
    <p:sldId id="271" r:id="rId10"/>
    <p:sldId id="262" r:id="rId11"/>
    <p:sldId id="263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C337A-D033-4838-9492-723E94F88817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52C66-7077-4DF2-B55B-C9D1E85368EF}">
      <dgm:prSet phldrT="[Текст]" custT="1"/>
      <dgm:spPr/>
      <dgm:t>
        <a:bodyPr/>
        <a:lstStyle/>
        <a:p>
          <a:r>
            <a:rPr lang="ru-RU" sz="2400" dirty="0" smtClean="0"/>
            <a:t>Объяснить понятия и термины:</a:t>
          </a:r>
          <a:endParaRPr lang="ru-RU" sz="2400" dirty="0"/>
        </a:p>
      </dgm:t>
    </dgm:pt>
    <dgm:pt modelId="{441480CB-F4AC-46D3-A926-98A1C5BEA70A}" type="parTrans" cxnId="{DFF1B77D-8BFE-4B3B-B592-9A4EE6EAEB24}">
      <dgm:prSet/>
      <dgm:spPr/>
      <dgm:t>
        <a:bodyPr/>
        <a:lstStyle/>
        <a:p>
          <a:endParaRPr lang="ru-RU"/>
        </a:p>
      </dgm:t>
    </dgm:pt>
    <dgm:pt modelId="{3B889F3B-5036-445B-B451-E2FEA557ECEB}" type="sibTrans" cxnId="{DFF1B77D-8BFE-4B3B-B592-9A4EE6EAEB24}">
      <dgm:prSet/>
      <dgm:spPr/>
      <dgm:t>
        <a:bodyPr/>
        <a:lstStyle/>
        <a:p>
          <a:endParaRPr lang="ru-RU"/>
        </a:p>
      </dgm:t>
    </dgm:pt>
    <dgm:pt modelId="{F2E29A0D-D3A5-4DA1-A590-9893B267BF3F}">
      <dgm:prSet phldrT="[Текст]" custT="1"/>
      <dgm:spPr/>
      <dgm:t>
        <a:bodyPr/>
        <a:lstStyle/>
        <a:p>
          <a:r>
            <a:rPr lang="ru-RU" sz="1800" dirty="0" smtClean="0"/>
            <a:t>«уровни человеческих знаний», «мифологическое знание», «рационально-логическое знание»,  «жизненный опыт», «здравый смысл», «</a:t>
          </a:r>
          <a:r>
            <a:rPr lang="ru-RU" sz="1800" dirty="0" err="1" smtClean="0"/>
            <a:t>паранаука</a:t>
          </a:r>
          <a:r>
            <a:rPr lang="ru-RU" sz="1800" dirty="0" smtClean="0"/>
            <a:t>»</a:t>
          </a:r>
          <a:endParaRPr lang="ru-RU" sz="1800" dirty="0"/>
        </a:p>
      </dgm:t>
    </dgm:pt>
    <dgm:pt modelId="{3BAFEDFE-7870-4295-B0F1-8C52AA6C6E09}" type="parTrans" cxnId="{4F937678-1219-42F8-A268-0BE1271AC910}">
      <dgm:prSet/>
      <dgm:spPr/>
      <dgm:t>
        <a:bodyPr/>
        <a:lstStyle/>
        <a:p>
          <a:endParaRPr lang="ru-RU"/>
        </a:p>
      </dgm:t>
    </dgm:pt>
    <dgm:pt modelId="{454DE61A-23A6-43D2-BE26-D806422D18AE}" type="sibTrans" cxnId="{4F937678-1219-42F8-A268-0BE1271AC910}">
      <dgm:prSet/>
      <dgm:spPr/>
      <dgm:t>
        <a:bodyPr/>
        <a:lstStyle/>
        <a:p>
          <a:endParaRPr lang="ru-RU"/>
        </a:p>
      </dgm:t>
    </dgm:pt>
    <dgm:pt modelId="{60824917-A62B-4645-8956-0A5C0E1FE499}">
      <dgm:prSet phldrT="[Текст]" custT="1"/>
      <dgm:spPr/>
      <dgm:t>
        <a:bodyPr/>
        <a:lstStyle/>
        <a:p>
          <a:r>
            <a:rPr lang="ru-RU" sz="2400" dirty="0" smtClean="0"/>
            <a:t>Развивать у учащихся</a:t>
          </a:r>
          <a:endParaRPr lang="ru-RU" sz="2400" dirty="0"/>
        </a:p>
      </dgm:t>
    </dgm:pt>
    <dgm:pt modelId="{5BA6E551-71FB-4B6A-A583-0508169A099E}" type="parTrans" cxnId="{4CC9EEC5-DC46-4DCA-A9F9-8579D441A97C}">
      <dgm:prSet/>
      <dgm:spPr/>
      <dgm:t>
        <a:bodyPr/>
        <a:lstStyle/>
        <a:p>
          <a:endParaRPr lang="ru-RU"/>
        </a:p>
      </dgm:t>
    </dgm:pt>
    <dgm:pt modelId="{67970F93-17AE-4A54-A434-82BE9794E70F}" type="sibTrans" cxnId="{4CC9EEC5-DC46-4DCA-A9F9-8579D441A97C}">
      <dgm:prSet/>
      <dgm:spPr/>
      <dgm:t>
        <a:bodyPr/>
        <a:lstStyle/>
        <a:p>
          <a:endParaRPr lang="ru-RU"/>
        </a:p>
      </dgm:t>
    </dgm:pt>
    <dgm:pt modelId="{F1103293-039F-435E-A3E7-CE6EA4D32976}">
      <dgm:prSet phldrT="[Текст]" custT="1"/>
      <dgm:spPr/>
      <dgm:t>
        <a:bodyPr/>
        <a:lstStyle/>
        <a:p>
          <a:r>
            <a:rPr lang="ru-RU" sz="1800" dirty="0" smtClean="0"/>
            <a:t>умения осуществлять комплексный поиск, систематизировать социальную информацию по теме, сравнивать, анализировать, делать выводы</a:t>
          </a:r>
          <a:endParaRPr lang="ru-RU" sz="1800" dirty="0"/>
        </a:p>
      </dgm:t>
    </dgm:pt>
    <dgm:pt modelId="{2668BC6B-7AF4-4812-B235-1603DECF0819}" type="parTrans" cxnId="{540D673A-320C-4106-A257-C0ACB6A91DCF}">
      <dgm:prSet/>
      <dgm:spPr/>
      <dgm:t>
        <a:bodyPr/>
        <a:lstStyle/>
        <a:p>
          <a:endParaRPr lang="ru-RU"/>
        </a:p>
      </dgm:t>
    </dgm:pt>
    <dgm:pt modelId="{A21077EA-8D03-4773-BDB1-6BFCF83D26CE}" type="sibTrans" cxnId="{540D673A-320C-4106-A257-C0ACB6A91DCF}">
      <dgm:prSet/>
      <dgm:spPr/>
      <dgm:t>
        <a:bodyPr/>
        <a:lstStyle/>
        <a:p>
          <a:endParaRPr lang="ru-RU"/>
        </a:p>
      </dgm:t>
    </dgm:pt>
    <dgm:pt modelId="{3262502E-69AA-43B6-9091-36B27B23EC48}">
      <dgm:prSet phldrT="[Текст]" custT="1"/>
      <dgm:spPr/>
      <dgm:t>
        <a:bodyPr/>
        <a:lstStyle/>
        <a:p>
          <a:r>
            <a:rPr lang="ru-RU" sz="2400" dirty="0" smtClean="0"/>
            <a:t>Способствовать</a:t>
          </a:r>
          <a:endParaRPr lang="ru-RU" sz="2400" dirty="0"/>
        </a:p>
      </dgm:t>
    </dgm:pt>
    <dgm:pt modelId="{A1E4008D-7BC6-4C3A-8AD8-D7D94F1B4F69}" type="parTrans" cxnId="{74F97120-C9FC-49BE-8CA4-DC6B9366C84E}">
      <dgm:prSet/>
      <dgm:spPr/>
      <dgm:t>
        <a:bodyPr/>
        <a:lstStyle/>
        <a:p>
          <a:endParaRPr lang="ru-RU"/>
        </a:p>
      </dgm:t>
    </dgm:pt>
    <dgm:pt modelId="{FC43B853-9601-4BC7-B5CF-638C0628A4F5}" type="sibTrans" cxnId="{74F97120-C9FC-49BE-8CA4-DC6B9366C84E}">
      <dgm:prSet/>
      <dgm:spPr/>
      <dgm:t>
        <a:bodyPr/>
        <a:lstStyle/>
        <a:p>
          <a:endParaRPr lang="ru-RU"/>
        </a:p>
      </dgm:t>
    </dgm:pt>
    <dgm:pt modelId="{9CD37090-3366-490C-BAB2-5589A622EB62}">
      <dgm:prSet phldrT="[Текст]" custT="1"/>
      <dgm:spPr/>
      <dgm:t>
        <a:bodyPr/>
        <a:lstStyle/>
        <a:p>
          <a:r>
            <a:rPr lang="ru-RU" sz="1800" dirty="0" smtClean="0"/>
            <a:t>выработке гражданской позиции учащихся</a:t>
          </a:r>
          <a:endParaRPr lang="ru-RU" sz="1800" dirty="0"/>
        </a:p>
      </dgm:t>
    </dgm:pt>
    <dgm:pt modelId="{B7C2F1CE-91E5-40A9-A7F1-8C6C621396B6}" type="parTrans" cxnId="{2558FEF5-72C4-4BC0-84DB-61BA3059B0CC}">
      <dgm:prSet/>
      <dgm:spPr/>
      <dgm:t>
        <a:bodyPr/>
        <a:lstStyle/>
        <a:p>
          <a:endParaRPr lang="ru-RU"/>
        </a:p>
      </dgm:t>
    </dgm:pt>
    <dgm:pt modelId="{B1C8D060-D566-4666-8955-CFF220C8862B}" type="sibTrans" cxnId="{2558FEF5-72C4-4BC0-84DB-61BA3059B0CC}">
      <dgm:prSet/>
      <dgm:spPr/>
      <dgm:t>
        <a:bodyPr/>
        <a:lstStyle/>
        <a:p>
          <a:endParaRPr lang="ru-RU"/>
        </a:p>
      </dgm:t>
    </dgm:pt>
    <dgm:pt modelId="{3D98A4BA-86EF-4903-866D-C86040C77989}" type="pres">
      <dgm:prSet presAssocID="{AD3C337A-D033-4838-9492-723E94F8881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DD61D0-438B-4035-AD5C-703404C02FA4}" type="pres">
      <dgm:prSet presAssocID="{20852C66-7077-4DF2-B55B-C9D1E85368EF}" presName="compNode" presStyleCnt="0"/>
      <dgm:spPr/>
      <dgm:t>
        <a:bodyPr/>
        <a:lstStyle/>
        <a:p>
          <a:endParaRPr lang="ru-RU"/>
        </a:p>
      </dgm:t>
    </dgm:pt>
    <dgm:pt modelId="{B32CCE87-AAFC-48AB-AC25-CC31A8B40408}" type="pres">
      <dgm:prSet presAssocID="{20852C66-7077-4DF2-B55B-C9D1E85368EF}" presName="aNode" presStyleLbl="bgShp" presStyleIdx="0" presStyleCnt="3"/>
      <dgm:spPr/>
      <dgm:t>
        <a:bodyPr/>
        <a:lstStyle/>
        <a:p>
          <a:endParaRPr lang="ru-RU"/>
        </a:p>
      </dgm:t>
    </dgm:pt>
    <dgm:pt modelId="{E3BC47E4-6DAD-4A6F-8502-EDC5D76F0AAA}" type="pres">
      <dgm:prSet presAssocID="{20852C66-7077-4DF2-B55B-C9D1E85368EF}" presName="textNode" presStyleLbl="bgShp" presStyleIdx="0" presStyleCnt="3"/>
      <dgm:spPr/>
      <dgm:t>
        <a:bodyPr/>
        <a:lstStyle/>
        <a:p>
          <a:endParaRPr lang="ru-RU"/>
        </a:p>
      </dgm:t>
    </dgm:pt>
    <dgm:pt modelId="{A9EE2CB5-B5C5-429A-B897-EF2A7904E19C}" type="pres">
      <dgm:prSet presAssocID="{20852C66-7077-4DF2-B55B-C9D1E85368EF}" presName="compChildNode" presStyleCnt="0"/>
      <dgm:spPr/>
      <dgm:t>
        <a:bodyPr/>
        <a:lstStyle/>
        <a:p>
          <a:endParaRPr lang="ru-RU"/>
        </a:p>
      </dgm:t>
    </dgm:pt>
    <dgm:pt modelId="{BBD06C47-C09E-4337-A3C5-614AA763B33B}" type="pres">
      <dgm:prSet presAssocID="{20852C66-7077-4DF2-B55B-C9D1E85368EF}" presName="theInnerList" presStyleCnt="0"/>
      <dgm:spPr/>
      <dgm:t>
        <a:bodyPr/>
        <a:lstStyle/>
        <a:p>
          <a:endParaRPr lang="ru-RU"/>
        </a:p>
      </dgm:t>
    </dgm:pt>
    <dgm:pt modelId="{D52FD8EB-194F-4671-82F0-3DDCD8E3DBBC}" type="pres">
      <dgm:prSet presAssocID="{F2E29A0D-D3A5-4DA1-A590-9893B267BF3F}" presName="childNode" presStyleLbl="node1" presStyleIdx="0" presStyleCnt="3" custScaleX="97809" custScaleY="106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B247A-1898-4402-82AB-68D7420DB31F}" type="pres">
      <dgm:prSet presAssocID="{20852C66-7077-4DF2-B55B-C9D1E85368EF}" presName="aSpace" presStyleCnt="0"/>
      <dgm:spPr/>
      <dgm:t>
        <a:bodyPr/>
        <a:lstStyle/>
        <a:p>
          <a:endParaRPr lang="ru-RU"/>
        </a:p>
      </dgm:t>
    </dgm:pt>
    <dgm:pt modelId="{B20F7271-EF78-45D2-B6C1-B4E539CF93F5}" type="pres">
      <dgm:prSet presAssocID="{60824917-A62B-4645-8956-0A5C0E1FE499}" presName="compNode" presStyleCnt="0"/>
      <dgm:spPr/>
      <dgm:t>
        <a:bodyPr/>
        <a:lstStyle/>
        <a:p>
          <a:endParaRPr lang="ru-RU"/>
        </a:p>
      </dgm:t>
    </dgm:pt>
    <dgm:pt modelId="{BB34344F-5F76-41DA-B0B6-002AC9E1D944}" type="pres">
      <dgm:prSet presAssocID="{60824917-A62B-4645-8956-0A5C0E1FE499}" presName="aNode" presStyleLbl="bgShp" presStyleIdx="1" presStyleCnt="3"/>
      <dgm:spPr/>
      <dgm:t>
        <a:bodyPr/>
        <a:lstStyle/>
        <a:p>
          <a:endParaRPr lang="ru-RU"/>
        </a:p>
      </dgm:t>
    </dgm:pt>
    <dgm:pt modelId="{A69EAE2B-2575-4694-BD7A-796AA590D0AD}" type="pres">
      <dgm:prSet presAssocID="{60824917-A62B-4645-8956-0A5C0E1FE499}" presName="textNode" presStyleLbl="bgShp" presStyleIdx="1" presStyleCnt="3"/>
      <dgm:spPr/>
      <dgm:t>
        <a:bodyPr/>
        <a:lstStyle/>
        <a:p>
          <a:endParaRPr lang="ru-RU"/>
        </a:p>
      </dgm:t>
    </dgm:pt>
    <dgm:pt modelId="{7CF7FCAA-EFAD-4690-A82F-AFE84C642A45}" type="pres">
      <dgm:prSet presAssocID="{60824917-A62B-4645-8956-0A5C0E1FE499}" presName="compChildNode" presStyleCnt="0"/>
      <dgm:spPr/>
      <dgm:t>
        <a:bodyPr/>
        <a:lstStyle/>
        <a:p>
          <a:endParaRPr lang="ru-RU"/>
        </a:p>
      </dgm:t>
    </dgm:pt>
    <dgm:pt modelId="{CC6D9FAC-695D-4CD5-AF4D-B4FD2A53D618}" type="pres">
      <dgm:prSet presAssocID="{60824917-A62B-4645-8956-0A5C0E1FE499}" presName="theInnerList" presStyleCnt="0"/>
      <dgm:spPr/>
      <dgm:t>
        <a:bodyPr/>
        <a:lstStyle/>
        <a:p>
          <a:endParaRPr lang="ru-RU"/>
        </a:p>
      </dgm:t>
    </dgm:pt>
    <dgm:pt modelId="{AFEF6DD1-7084-433D-B5FE-AF15ED2820AD}" type="pres">
      <dgm:prSet presAssocID="{F1103293-039F-435E-A3E7-CE6EA4D32976}" presName="childNode" presStyleLbl="node1" presStyleIdx="1" presStyleCnt="3" custScaleX="102565" custScaleY="92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D7BF2-87E0-4D8A-9C7F-386F758B6EC7}" type="pres">
      <dgm:prSet presAssocID="{60824917-A62B-4645-8956-0A5C0E1FE499}" presName="aSpace" presStyleCnt="0"/>
      <dgm:spPr/>
      <dgm:t>
        <a:bodyPr/>
        <a:lstStyle/>
        <a:p>
          <a:endParaRPr lang="ru-RU"/>
        </a:p>
      </dgm:t>
    </dgm:pt>
    <dgm:pt modelId="{417F9BFA-10DE-4698-A7CD-695961228E8E}" type="pres">
      <dgm:prSet presAssocID="{3262502E-69AA-43B6-9091-36B27B23EC48}" presName="compNode" presStyleCnt="0"/>
      <dgm:spPr/>
      <dgm:t>
        <a:bodyPr/>
        <a:lstStyle/>
        <a:p>
          <a:endParaRPr lang="ru-RU"/>
        </a:p>
      </dgm:t>
    </dgm:pt>
    <dgm:pt modelId="{A7BBDC77-BE2D-47C6-AFC0-380B5B3127DC}" type="pres">
      <dgm:prSet presAssocID="{3262502E-69AA-43B6-9091-36B27B23EC48}" presName="aNode" presStyleLbl="bgShp" presStyleIdx="2" presStyleCnt="3"/>
      <dgm:spPr/>
      <dgm:t>
        <a:bodyPr/>
        <a:lstStyle/>
        <a:p>
          <a:endParaRPr lang="ru-RU"/>
        </a:p>
      </dgm:t>
    </dgm:pt>
    <dgm:pt modelId="{814806C5-2BB0-4A88-8BA5-E190B331E2C0}" type="pres">
      <dgm:prSet presAssocID="{3262502E-69AA-43B6-9091-36B27B23EC48}" presName="textNode" presStyleLbl="bgShp" presStyleIdx="2" presStyleCnt="3"/>
      <dgm:spPr/>
      <dgm:t>
        <a:bodyPr/>
        <a:lstStyle/>
        <a:p>
          <a:endParaRPr lang="ru-RU"/>
        </a:p>
      </dgm:t>
    </dgm:pt>
    <dgm:pt modelId="{790F99DA-680C-4B9D-979B-C94973DDF41A}" type="pres">
      <dgm:prSet presAssocID="{3262502E-69AA-43B6-9091-36B27B23EC48}" presName="compChildNode" presStyleCnt="0"/>
      <dgm:spPr/>
      <dgm:t>
        <a:bodyPr/>
        <a:lstStyle/>
        <a:p>
          <a:endParaRPr lang="ru-RU"/>
        </a:p>
      </dgm:t>
    </dgm:pt>
    <dgm:pt modelId="{2428801A-05EE-437C-BDF5-80E2C4DBCD9E}" type="pres">
      <dgm:prSet presAssocID="{3262502E-69AA-43B6-9091-36B27B23EC48}" presName="theInnerList" presStyleCnt="0"/>
      <dgm:spPr/>
      <dgm:t>
        <a:bodyPr/>
        <a:lstStyle/>
        <a:p>
          <a:endParaRPr lang="ru-RU"/>
        </a:p>
      </dgm:t>
    </dgm:pt>
    <dgm:pt modelId="{6F59E5DA-60AE-42F8-ACB9-52AFEE3CBBA9}" type="pres">
      <dgm:prSet presAssocID="{9CD37090-3366-490C-BAB2-5589A622EB6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58FEF5-72C4-4BC0-84DB-61BA3059B0CC}" srcId="{3262502E-69AA-43B6-9091-36B27B23EC48}" destId="{9CD37090-3366-490C-BAB2-5589A622EB62}" srcOrd="0" destOrd="0" parTransId="{B7C2F1CE-91E5-40A9-A7F1-8C6C621396B6}" sibTransId="{B1C8D060-D566-4666-8955-CFF220C8862B}"/>
    <dgm:cxn modelId="{540D673A-320C-4106-A257-C0ACB6A91DCF}" srcId="{60824917-A62B-4645-8956-0A5C0E1FE499}" destId="{F1103293-039F-435E-A3E7-CE6EA4D32976}" srcOrd="0" destOrd="0" parTransId="{2668BC6B-7AF4-4812-B235-1603DECF0819}" sibTransId="{A21077EA-8D03-4773-BDB1-6BFCF83D26CE}"/>
    <dgm:cxn modelId="{4F937678-1219-42F8-A268-0BE1271AC910}" srcId="{20852C66-7077-4DF2-B55B-C9D1E85368EF}" destId="{F2E29A0D-D3A5-4DA1-A590-9893B267BF3F}" srcOrd="0" destOrd="0" parTransId="{3BAFEDFE-7870-4295-B0F1-8C52AA6C6E09}" sibTransId="{454DE61A-23A6-43D2-BE26-D806422D18AE}"/>
    <dgm:cxn modelId="{5A15DAE6-6FC4-4089-841A-8470CB715B49}" type="presOf" srcId="{20852C66-7077-4DF2-B55B-C9D1E85368EF}" destId="{E3BC47E4-6DAD-4A6F-8502-EDC5D76F0AAA}" srcOrd="1" destOrd="0" presId="urn:microsoft.com/office/officeart/2005/8/layout/lProcess2"/>
    <dgm:cxn modelId="{C91E50B0-8F74-4718-AC42-13D8148BC662}" type="presOf" srcId="{3262502E-69AA-43B6-9091-36B27B23EC48}" destId="{A7BBDC77-BE2D-47C6-AFC0-380B5B3127DC}" srcOrd="0" destOrd="0" presId="urn:microsoft.com/office/officeart/2005/8/layout/lProcess2"/>
    <dgm:cxn modelId="{48CE734E-D5E1-43BA-80B9-DC34E2E0C3AA}" type="presOf" srcId="{60824917-A62B-4645-8956-0A5C0E1FE499}" destId="{A69EAE2B-2575-4694-BD7A-796AA590D0AD}" srcOrd="1" destOrd="0" presId="urn:microsoft.com/office/officeart/2005/8/layout/lProcess2"/>
    <dgm:cxn modelId="{DFF1B77D-8BFE-4B3B-B592-9A4EE6EAEB24}" srcId="{AD3C337A-D033-4838-9492-723E94F88817}" destId="{20852C66-7077-4DF2-B55B-C9D1E85368EF}" srcOrd="0" destOrd="0" parTransId="{441480CB-F4AC-46D3-A926-98A1C5BEA70A}" sibTransId="{3B889F3B-5036-445B-B451-E2FEA557ECEB}"/>
    <dgm:cxn modelId="{DBE9941D-8E52-426B-AE29-2C10D35D529D}" type="presOf" srcId="{F2E29A0D-D3A5-4DA1-A590-9893B267BF3F}" destId="{D52FD8EB-194F-4671-82F0-3DDCD8E3DBBC}" srcOrd="0" destOrd="0" presId="urn:microsoft.com/office/officeart/2005/8/layout/lProcess2"/>
    <dgm:cxn modelId="{E4E6EF89-4804-4FA4-864A-715913D3CE65}" type="presOf" srcId="{20852C66-7077-4DF2-B55B-C9D1E85368EF}" destId="{B32CCE87-AAFC-48AB-AC25-CC31A8B40408}" srcOrd="0" destOrd="0" presId="urn:microsoft.com/office/officeart/2005/8/layout/lProcess2"/>
    <dgm:cxn modelId="{91D8A128-ECAB-495C-A0D9-F9EB7098489C}" type="presOf" srcId="{AD3C337A-D033-4838-9492-723E94F88817}" destId="{3D98A4BA-86EF-4903-866D-C86040C77989}" srcOrd="0" destOrd="0" presId="urn:microsoft.com/office/officeart/2005/8/layout/lProcess2"/>
    <dgm:cxn modelId="{B20FA0BE-B21E-44F2-945B-555D1EB269C0}" type="presOf" srcId="{60824917-A62B-4645-8956-0A5C0E1FE499}" destId="{BB34344F-5F76-41DA-B0B6-002AC9E1D944}" srcOrd="0" destOrd="0" presId="urn:microsoft.com/office/officeart/2005/8/layout/lProcess2"/>
    <dgm:cxn modelId="{4CC9EEC5-DC46-4DCA-A9F9-8579D441A97C}" srcId="{AD3C337A-D033-4838-9492-723E94F88817}" destId="{60824917-A62B-4645-8956-0A5C0E1FE499}" srcOrd="1" destOrd="0" parTransId="{5BA6E551-71FB-4B6A-A583-0508169A099E}" sibTransId="{67970F93-17AE-4A54-A434-82BE9794E70F}"/>
    <dgm:cxn modelId="{D782B0CB-E9A9-41A3-B368-3120939CA3B6}" type="presOf" srcId="{9CD37090-3366-490C-BAB2-5589A622EB62}" destId="{6F59E5DA-60AE-42F8-ACB9-52AFEE3CBBA9}" srcOrd="0" destOrd="0" presId="urn:microsoft.com/office/officeart/2005/8/layout/lProcess2"/>
    <dgm:cxn modelId="{6A52F9EC-197A-4920-9123-C2BF57AE3808}" type="presOf" srcId="{3262502E-69AA-43B6-9091-36B27B23EC48}" destId="{814806C5-2BB0-4A88-8BA5-E190B331E2C0}" srcOrd="1" destOrd="0" presId="urn:microsoft.com/office/officeart/2005/8/layout/lProcess2"/>
    <dgm:cxn modelId="{74F97120-C9FC-49BE-8CA4-DC6B9366C84E}" srcId="{AD3C337A-D033-4838-9492-723E94F88817}" destId="{3262502E-69AA-43B6-9091-36B27B23EC48}" srcOrd="2" destOrd="0" parTransId="{A1E4008D-7BC6-4C3A-8AD8-D7D94F1B4F69}" sibTransId="{FC43B853-9601-4BC7-B5CF-638C0628A4F5}"/>
    <dgm:cxn modelId="{2FF58356-A369-4E25-9DEA-3197390884D4}" type="presOf" srcId="{F1103293-039F-435E-A3E7-CE6EA4D32976}" destId="{AFEF6DD1-7084-433D-B5FE-AF15ED2820AD}" srcOrd="0" destOrd="0" presId="urn:microsoft.com/office/officeart/2005/8/layout/lProcess2"/>
    <dgm:cxn modelId="{1C9D1100-75C0-482F-8A1C-7C669E8CFA87}" type="presParOf" srcId="{3D98A4BA-86EF-4903-866D-C86040C77989}" destId="{38DD61D0-438B-4035-AD5C-703404C02FA4}" srcOrd="0" destOrd="0" presId="urn:microsoft.com/office/officeart/2005/8/layout/lProcess2"/>
    <dgm:cxn modelId="{B7F40F12-EEB1-4DE0-8D8F-F2BA1B937459}" type="presParOf" srcId="{38DD61D0-438B-4035-AD5C-703404C02FA4}" destId="{B32CCE87-AAFC-48AB-AC25-CC31A8B40408}" srcOrd="0" destOrd="0" presId="urn:microsoft.com/office/officeart/2005/8/layout/lProcess2"/>
    <dgm:cxn modelId="{AADC6465-6BD7-49D1-BD35-C6F2191DCFE3}" type="presParOf" srcId="{38DD61D0-438B-4035-AD5C-703404C02FA4}" destId="{E3BC47E4-6DAD-4A6F-8502-EDC5D76F0AAA}" srcOrd="1" destOrd="0" presId="urn:microsoft.com/office/officeart/2005/8/layout/lProcess2"/>
    <dgm:cxn modelId="{CA5C4908-EDE9-456D-8EBE-DBDABDD4D326}" type="presParOf" srcId="{38DD61D0-438B-4035-AD5C-703404C02FA4}" destId="{A9EE2CB5-B5C5-429A-B897-EF2A7904E19C}" srcOrd="2" destOrd="0" presId="urn:microsoft.com/office/officeart/2005/8/layout/lProcess2"/>
    <dgm:cxn modelId="{A504B3D6-A1BE-493C-A22E-6845FE63E01E}" type="presParOf" srcId="{A9EE2CB5-B5C5-429A-B897-EF2A7904E19C}" destId="{BBD06C47-C09E-4337-A3C5-614AA763B33B}" srcOrd="0" destOrd="0" presId="urn:microsoft.com/office/officeart/2005/8/layout/lProcess2"/>
    <dgm:cxn modelId="{6D627FB7-1306-44E5-9659-5CAD8FBF8612}" type="presParOf" srcId="{BBD06C47-C09E-4337-A3C5-614AA763B33B}" destId="{D52FD8EB-194F-4671-82F0-3DDCD8E3DBBC}" srcOrd="0" destOrd="0" presId="urn:microsoft.com/office/officeart/2005/8/layout/lProcess2"/>
    <dgm:cxn modelId="{38FF97C2-3220-442D-9210-38514E114ABF}" type="presParOf" srcId="{3D98A4BA-86EF-4903-866D-C86040C77989}" destId="{669B247A-1898-4402-82AB-68D7420DB31F}" srcOrd="1" destOrd="0" presId="urn:microsoft.com/office/officeart/2005/8/layout/lProcess2"/>
    <dgm:cxn modelId="{172967DA-0B76-4779-9355-19BDB5B934E6}" type="presParOf" srcId="{3D98A4BA-86EF-4903-866D-C86040C77989}" destId="{B20F7271-EF78-45D2-B6C1-B4E539CF93F5}" srcOrd="2" destOrd="0" presId="urn:microsoft.com/office/officeart/2005/8/layout/lProcess2"/>
    <dgm:cxn modelId="{851C32AD-243C-4DC3-AEF8-DB1AE7B0A007}" type="presParOf" srcId="{B20F7271-EF78-45D2-B6C1-B4E539CF93F5}" destId="{BB34344F-5F76-41DA-B0B6-002AC9E1D944}" srcOrd="0" destOrd="0" presId="urn:microsoft.com/office/officeart/2005/8/layout/lProcess2"/>
    <dgm:cxn modelId="{0D9BFAED-618A-4C2E-BB5D-D4E6154ECD26}" type="presParOf" srcId="{B20F7271-EF78-45D2-B6C1-B4E539CF93F5}" destId="{A69EAE2B-2575-4694-BD7A-796AA590D0AD}" srcOrd="1" destOrd="0" presId="urn:microsoft.com/office/officeart/2005/8/layout/lProcess2"/>
    <dgm:cxn modelId="{B136E7A6-3594-44AF-9D96-489A2C2AF76F}" type="presParOf" srcId="{B20F7271-EF78-45D2-B6C1-B4E539CF93F5}" destId="{7CF7FCAA-EFAD-4690-A82F-AFE84C642A45}" srcOrd="2" destOrd="0" presId="urn:microsoft.com/office/officeart/2005/8/layout/lProcess2"/>
    <dgm:cxn modelId="{EFADA9A6-B558-4535-8777-067643881B77}" type="presParOf" srcId="{7CF7FCAA-EFAD-4690-A82F-AFE84C642A45}" destId="{CC6D9FAC-695D-4CD5-AF4D-B4FD2A53D618}" srcOrd="0" destOrd="0" presId="urn:microsoft.com/office/officeart/2005/8/layout/lProcess2"/>
    <dgm:cxn modelId="{B35E3FD2-0C77-4802-8A2A-C2DD562A84B5}" type="presParOf" srcId="{CC6D9FAC-695D-4CD5-AF4D-B4FD2A53D618}" destId="{AFEF6DD1-7084-433D-B5FE-AF15ED2820AD}" srcOrd="0" destOrd="0" presId="urn:microsoft.com/office/officeart/2005/8/layout/lProcess2"/>
    <dgm:cxn modelId="{DA0DB43C-842E-4A90-9731-8DC7FAB4F342}" type="presParOf" srcId="{3D98A4BA-86EF-4903-866D-C86040C77989}" destId="{DA3D7BF2-87E0-4D8A-9C7F-386F758B6EC7}" srcOrd="3" destOrd="0" presId="urn:microsoft.com/office/officeart/2005/8/layout/lProcess2"/>
    <dgm:cxn modelId="{989AE3A5-1D68-4C4A-BC13-98687E7BE73E}" type="presParOf" srcId="{3D98A4BA-86EF-4903-866D-C86040C77989}" destId="{417F9BFA-10DE-4698-A7CD-695961228E8E}" srcOrd="4" destOrd="0" presId="urn:microsoft.com/office/officeart/2005/8/layout/lProcess2"/>
    <dgm:cxn modelId="{AB97A443-FC21-4D7F-B0D0-43BF9BB76CEC}" type="presParOf" srcId="{417F9BFA-10DE-4698-A7CD-695961228E8E}" destId="{A7BBDC77-BE2D-47C6-AFC0-380B5B3127DC}" srcOrd="0" destOrd="0" presId="urn:microsoft.com/office/officeart/2005/8/layout/lProcess2"/>
    <dgm:cxn modelId="{1A727BB2-35E3-406F-8B1E-D67EE747AA73}" type="presParOf" srcId="{417F9BFA-10DE-4698-A7CD-695961228E8E}" destId="{814806C5-2BB0-4A88-8BA5-E190B331E2C0}" srcOrd="1" destOrd="0" presId="urn:microsoft.com/office/officeart/2005/8/layout/lProcess2"/>
    <dgm:cxn modelId="{E9402E5D-222A-4D0E-A72B-1DCDD9A89294}" type="presParOf" srcId="{417F9BFA-10DE-4698-A7CD-695961228E8E}" destId="{790F99DA-680C-4B9D-979B-C94973DDF41A}" srcOrd="2" destOrd="0" presId="urn:microsoft.com/office/officeart/2005/8/layout/lProcess2"/>
    <dgm:cxn modelId="{4F9FFF0E-77BE-4AC3-AB19-5E95AA0A5A25}" type="presParOf" srcId="{790F99DA-680C-4B9D-979B-C94973DDF41A}" destId="{2428801A-05EE-437C-BDF5-80E2C4DBCD9E}" srcOrd="0" destOrd="0" presId="urn:microsoft.com/office/officeart/2005/8/layout/lProcess2"/>
    <dgm:cxn modelId="{26351726-E603-4B23-8C91-30EAF738ACAD}" type="presParOf" srcId="{2428801A-05EE-437C-BDF5-80E2C4DBCD9E}" destId="{6F59E5DA-60AE-42F8-ACB9-52AFEE3CBBA9}" srcOrd="0" destOrd="0" presId="urn:microsoft.com/office/officeart/2005/8/layout/l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56DC5-268E-47B1-AA64-025D5951F552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F1E2B1-4C55-43FC-9761-BCDE261C8AF8}">
      <dgm:prSet phldrT="[Текст]" custT="1"/>
      <dgm:spPr/>
      <dgm:t>
        <a:bodyPr/>
        <a:lstStyle/>
        <a:p>
          <a:r>
            <a:rPr lang="ru-RU" sz="2800" dirty="0" smtClean="0"/>
            <a:t>Организационный момент</a:t>
          </a:r>
          <a:endParaRPr lang="ru-RU" sz="2800" dirty="0"/>
        </a:p>
      </dgm:t>
    </dgm:pt>
    <dgm:pt modelId="{5D7B3969-A58B-4EFF-AB0A-D3F5FF0CEC34}" type="parTrans" cxnId="{DB8075E6-7E7F-423B-B482-6C666B3CAF54}">
      <dgm:prSet/>
      <dgm:spPr/>
      <dgm:t>
        <a:bodyPr/>
        <a:lstStyle/>
        <a:p>
          <a:endParaRPr lang="ru-RU"/>
        </a:p>
      </dgm:t>
    </dgm:pt>
    <dgm:pt modelId="{5A26077A-00D4-4F06-85D8-070554CBAE6C}" type="sibTrans" cxnId="{DB8075E6-7E7F-423B-B482-6C666B3CAF54}">
      <dgm:prSet/>
      <dgm:spPr/>
      <dgm:t>
        <a:bodyPr/>
        <a:lstStyle/>
        <a:p>
          <a:endParaRPr lang="ru-RU"/>
        </a:p>
      </dgm:t>
    </dgm:pt>
    <dgm:pt modelId="{07A8C634-B9C4-48F0-B155-D78836D0C8F8}">
      <dgm:prSet phldrT="[Текст]" custT="1"/>
      <dgm:spPr/>
      <dgm:t>
        <a:bodyPr/>
        <a:lstStyle/>
        <a:p>
          <a:r>
            <a:rPr lang="ru-RU" sz="2000" dirty="0" smtClean="0"/>
            <a:t>В истории рассматривались различные виды знаний: </a:t>
          </a:r>
          <a:r>
            <a:rPr lang="ru-RU" sz="2000" i="1" dirty="0" smtClean="0"/>
            <a:t>рациональное и чувственное, логическое и алогическое, научное и ненаучное, обыденное и художественное, нравственное и философское </a:t>
          </a:r>
          <a:r>
            <a:rPr lang="ru-RU" sz="2000" i="0" dirty="0" smtClean="0"/>
            <a:t>и др. И далеко не всегда процесс совершается за письменными столами или научных лабораториях. Всякая молитва, говорил В.С.Тургенев, сводится каждому: «господи, сделай так, чтобы дважды два не было четыре».</a:t>
          </a:r>
          <a:endParaRPr lang="ru-RU" sz="2000" i="0" dirty="0"/>
        </a:p>
      </dgm:t>
    </dgm:pt>
    <dgm:pt modelId="{30AE4939-AC5E-4677-A434-B1805FB94738}" type="parTrans" cxnId="{2BE4B497-FB05-4468-B827-818669C7A76A}">
      <dgm:prSet/>
      <dgm:spPr/>
      <dgm:t>
        <a:bodyPr/>
        <a:lstStyle/>
        <a:p>
          <a:endParaRPr lang="ru-RU"/>
        </a:p>
      </dgm:t>
    </dgm:pt>
    <dgm:pt modelId="{39909F13-AB69-4BDC-9C41-4B91C4F27498}" type="sibTrans" cxnId="{2BE4B497-FB05-4468-B827-818669C7A76A}">
      <dgm:prSet/>
      <dgm:spPr/>
      <dgm:t>
        <a:bodyPr/>
        <a:lstStyle/>
        <a:p>
          <a:endParaRPr lang="ru-RU"/>
        </a:p>
      </dgm:t>
    </dgm:pt>
    <dgm:pt modelId="{8A420061-52D9-4A51-A450-94034C0A60F7}" type="pres">
      <dgm:prSet presAssocID="{86256DC5-268E-47B1-AA64-025D5951F5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E748A-B75E-47E8-986D-77075D047706}" type="pres">
      <dgm:prSet presAssocID="{9DF1E2B1-4C55-43FC-9761-BCDE261C8AF8}" presName="linNode" presStyleCnt="0"/>
      <dgm:spPr/>
      <dgm:t>
        <a:bodyPr/>
        <a:lstStyle/>
        <a:p>
          <a:endParaRPr lang="ru-RU"/>
        </a:p>
      </dgm:t>
    </dgm:pt>
    <dgm:pt modelId="{FDA756A2-BCC6-4C98-8C13-CDBAAC0E450F}" type="pres">
      <dgm:prSet presAssocID="{9DF1E2B1-4C55-43FC-9761-BCDE261C8AF8}" presName="parentText" presStyleLbl="node1" presStyleIdx="0" presStyleCnt="1" custScaleX="140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1014E-1821-4938-86E7-77FE95824BEF}" type="pres">
      <dgm:prSet presAssocID="{9DF1E2B1-4C55-43FC-9761-BCDE261C8AF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70084-0529-4D36-A82D-327C5E7EE778}" type="presOf" srcId="{9DF1E2B1-4C55-43FC-9761-BCDE261C8AF8}" destId="{FDA756A2-BCC6-4C98-8C13-CDBAAC0E450F}" srcOrd="0" destOrd="0" presId="urn:microsoft.com/office/officeart/2005/8/layout/vList5"/>
    <dgm:cxn modelId="{B54D9055-FFD5-4C29-B093-77365315D2C0}" type="presOf" srcId="{07A8C634-B9C4-48F0-B155-D78836D0C8F8}" destId="{0E31014E-1821-4938-86E7-77FE95824BEF}" srcOrd="0" destOrd="0" presId="urn:microsoft.com/office/officeart/2005/8/layout/vList5"/>
    <dgm:cxn modelId="{F28A8AF2-E3EF-42EC-82F0-EC97EB39E6D4}" type="presOf" srcId="{86256DC5-268E-47B1-AA64-025D5951F552}" destId="{8A420061-52D9-4A51-A450-94034C0A60F7}" srcOrd="0" destOrd="0" presId="urn:microsoft.com/office/officeart/2005/8/layout/vList5"/>
    <dgm:cxn modelId="{DB8075E6-7E7F-423B-B482-6C666B3CAF54}" srcId="{86256DC5-268E-47B1-AA64-025D5951F552}" destId="{9DF1E2B1-4C55-43FC-9761-BCDE261C8AF8}" srcOrd="0" destOrd="0" parTransId="{5D7B3969-A58B-4EFF-AB0A-D3F5FF0CEC34}" sibTransId="{5A26077A-00D4-4F06-85D8-070554CBAE6C}"/>
    <dgm:cxn modelId="{2BE4B497-FB05-4468-B827-818669C7A76A}" srcId="{9DF1E2B1-4C55-43FC-9761-BCDE261C8AF8}" destId="{07A8C634-B9C4-48F0-B155-D78836D0C8F8}" srcOrd="0" destOrd="0" parTransId="{30AE4939-AC5E-4677-A434-B1805FB94738}" sibTransId="{39909F13-AB69-4BDC-9C41-4B91C4F27498}"/>
    <dgm:cxn modelId="{498DD656-B033-45AD-9CA4-E9EE373F4748}" type="presParOf" srcId="{8A420061-52D9-4A51-A450-94034C0A60F7}" destId="{F75E748A-B75E-47E8-986D-77075D047706}" srcOrd="0" destOrd="0" presId="urn:microsoft.com/office/officeart/2005/8/layout/vList5"/>
    <dgm:cxn modelId="{E32AC446-C8F6-4B7D-9049-8DC343BC8E8E}" type="presParOf" srcId="{F75E748A-B75E-47E8-986D-77075D047706}" destId="{FDA756A2-BCC6-4C98-8C13-CDBAAC0E450F}" srcOrd="0" destOrd="0" presId="urn:microsoft.com/office/officeart/2005/8/layout/vList5"/>
    <dgm:cxn modelId="{17D0C2F2-4281-49B3-A1C4-FD7DD3CC7CCB}" type="presParOf" srcId="{F75E748A-B75E-47E8-986D-77075D047706}" destId="{0E31014E-1821-4938-86E7-77FE95824BEF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DC7AF-F123-43DB-826C-68B8131B59DD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AAC259-A1C7-4C4F-B4A8-2C9E16D5820C}">
      <dgm:prSet phldrT="[Текст]" custT="1"/>
      <dgm:spPr/>
      <dgm:t>
        <a:bodyPr/>
        <a:lstStyle/>
        <a:p>
          <a:r>
            <a:rPr lang="ru-RU" sz="2800" dirty="0" smtClean="0"/>
            <a:t>Проблемные вопросы</a:t>
          </a:r>
          <a:endParaRPr lang="ru-RU" sz="2800" dirty="0"/>
        </a:p>
      </dgm:t>
    </dgm:pt>
    <dgm:pt modelId="{FB1B81F2-B9D1-4476-9859-C0B795CC8AC2}" type="parTrans" cxnId="{ACB6B039-6BE4-4742-81E3-5ACB4403234A}">
      <dgm:prSet/>
      <dgm:spPr/>
      <dgm:t>
        <a:bodyPr/>
        <a:lstStyle/>
        <a:p>
          <a:endParaRPr lang="ru-RU"/>
        </a:p>
      </dgm:t>
    </dgm:pt>
    <dgm:pt modelId="{A1B14B45-4966-4079-AC6F-7A3FB7791BAF}" type="sibTrans" cxnId="{ACB6B039-6BE4-4742-81E3-5ACB4403234A}">
      <dgm:prSet/>
      <dgm:spPr/>
      <dgm:t>
        <a:bodyPr/>
        <a:lstStyle/>
        <a:p>
          <a:endParaRPr lang="ru-RU"/>
        </a:p>
      </dgm:t>
    </dgm:pt>
    <dgm:pt modelId="{4FF18FBE-5CB1-4507-8F2B-51D974D387FA}">
      <dgm:prSet phldrT="[Текст]" custT="1"/>
      <dgm:spPr/>
      <dgm:t>
        <a:bodyPr/>
        <a:lstStyle/>
        <a:p>
          <a:r>
            <a:rPr lang="ru-RU" sz="2000" dirty="0" smtClean="0"/>
            <a:t>-</a:t>
          </a:r>
          <a:r>
            <a:rPr lang="ru-RU" sz="2800" dirty="0" smtClean="0"/>
            <a:t>Действительно, нужна ли человечеству вера в чудесное?</a:t>
          </a:r>
        </a:p>
        <a:p>
          <a:endParaRPr lang="ru-RU" sz="2000" dirty="0"/>
        </a:p>
      </dgm:t>
    </dgm:pt>
    <dgm:pt modelId="{41C2B1C1-4259-4CCB-8B88-6E598747DEEA}" type="parTrans" cxnId="{A3F7B967-D62E-4174-B377-6E994C1A2289}">
      <dgm:prSet/>
      <dgm:spPr/>
      <dgm:t>
        <a:bodyPr/>
        <a:lstStyle/>
        <a:p>
          <a:endParaRPr lang="ru-RU"/>
        </a:p>
      </dgm:t>
    </dgm:pt>
    <dgm:pt modelId="{8CD5044B-2E3A-40B8-8946-D73567F9C3C6}" type="sibTrans" cxnId="{A3F7B967-D62E-4174-B377-6E994C1A2289}">
      <dgm:prSet/>
      <dgm:spPr/>
      <dgm:t>
        <a:bodyPr/>
        <a:lstStyle/>
        <a:p>
          <a:endParaRPr lang="ru-RU"/>
        </a:p>
      </dgm:t>
    </dgm:pt>
    <dgm:pt modelId="{B381FFE9-D3D9-44B4-8D5B-B5FA2EE60DB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-Какую роль играет фантазия в процессе познания </a:t>
          </a:r>
          <a:r>
            <a:rPr lang="ru-RU" sz="2800" dirty="0" smtClean="0"/>
            <a:t>мира?</a:t>
          </a:r>
        </a:p>
        <a:p>
          <a:r>
            <a:rPr lang="ru-RU" sz="2800" dirty="0" smtClean="0"/>
            <a:t>-Помогает ли искусство понять лучше мир?</a:t>
          </a:r>
        </a:p>
        <a:p>
          <a:endParaRPr lang="ru-RU" sz="2000" dirty="0"/>
        </a:p>
      </dgm:t>
    </dgm:pt>
    <dgm:pt modelId="{F0D7D0F3-E712-45AB-AC52-470092A32FDC}" type="parTrans" cxnId="{1CC1FE8A-1CB8-4084-A8C7-7B89D700FB81}">
      <dgm:prSet/>
      <dgm:spPr/>
      <dgm:t>
        <a:bodyPr/>
        <a:lstStyle/>
        <a:p>
          <a:endParaRPr lang="ru-RU"/>
        </a:p>
      </dgm:t>
    </dgm:pt>
    <dgm:pt modelId="{243496C3-2346-42E7-85E9-862417D77884}" type="sibTrans" cxnId="{1CC1FE8A-1CB8-4084-A8C7-7B89D700FB81}">
      <dgm:prSet/>
      <dgm:spPr/>
      <dgm:t>
        <a:bodyPr/>
        <a:lstStyle/>
        <a:p>
          <a:endParaRPr lang="ru-RU"/>
        </a:p>
      </dgm:t>
    </dgm:pt>
    <dgm:pt modelId="{F876D38A-3326-4E0E-9A03-294862BF889C}" type="pres">
      <dgm:prSet presAssocID="{76DDC7AF-F123-43DB-826C-68B8131B59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468FD2-A540-42D6-AA89-B5B884E35021}" type="pres">
      <dgm:prSet presAssocID="{4FF18FBE-5CB1-4507-8F2B-51D974D387FA}" presName="boxAndChildren" presStyleCnt="0"/>
      <dgm:spPr/>
      <dgm:t>
        <a:bodyPr/>
        <a:lstStyle/>
        <a:p>
          <a:endParaRPr lang="ru-RU"/>
        </a:p>
      </dgm:t>
    </dgm:pt>
    <dgm:pt modelId="{C5EBD45A-517C-4013-9CD5-0F6CFB9BF536}" type="pres">
      <dgm:prSet presAssocID="{4FF18FBE-5CB1-4507-8F2B-51D974D387FA}" presName="parentTextBox" presStyleLbl="node1" presStyleIdx="0" presStyleCnt="2"/>
      <dgm:spPr/>
      <dgm:t>
        <a:bodyPr/>
        <a:lstStyle/>
        <a:p>
          <a:endParaRPr lang="ru-RU"/>
        </a:p>
      </dgm:t>
    </dgm:pt>
    <dgm:pt modelId="{8CDD0F53-CF8D-4848-B5AC-F50CC49527FE}" type="pres">
      <dgm:prSet presAssocID="{4FF18FBE-5CB1-4507-8F2B-51D974D387FA}" presName="entireBox" presStyleLbl="node1" presStyleIdx="0" presStyleCnt="2" custScaleY="193462"/>
      <dgm:spPr/>
      <dgm:t>
        <a:bodyPr/>
        <a:lstStyle/>
        <a:p>
          <a:endParaRPr lang="ru-RU"/>
        </a:p>
      </dgm:t>
    </dgm:pt>
    <dgm:pt modelId="{B9C2019D-A16A-4E68-BD04-C794191B220E}" type="pres">
      <dgm:prSet presAssocID="{4FF18FBE-5CB1-4507-8F2B-51D974D387FA}" presName="descendantBox" presStyleCnt="0"/>
      <dgm:spPr/>
      <dgm:t>
        <a:bodyPr/>
        <a:lstStyle/>
        <a:p>
          <a:endParaRPr lang="ru-RU"/>
        </a:p>
      </dgm:t>
    </dgm:pt>
    <dgm:pt modelId="{D1D56583-ABF1-4051-B93D-C19EE57216DE}" type="pres">
      <dgm:prSet presAssocID="{B381FFE9-D3D9-44B4-8D5B-B5FA2EE60DB9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2656A-DBA6-469F-A07E-150A5AA63973}" type="pres">
      <dgm:prSet presAssocID="{A1B14B45-4966-4079-AC6F-7A3FB7791BAF}" presName="sp" presStyleCnt="0"/>
      <dgm:spPr/>
      <dgm:t>
        <a:bodyPr/>
        <a:lstStyle/>
        <a:p>
          <a:endParaRPr lang="ru-RU"/>
        </a:p>
      </dgm:t>
    </dgm:pt>
    <dgm:pt modelId="{48848CB9-1554-422C-9CBA-9C34ADC89CF4}" type="pres">
      <dgm:prSet presAssocID="{0EAAC259-A1C7-4C4F-B4A8-2C9E16D5820C}" presName="arrowAndChildren" presStyleCnt="0"/>
      <dgm:spPr/>
      <dgm:t>
        <a:bodyPr/>
        <a:lstStyle/>
        <a:p>
          <a:endParaRPr lang="ru-RU"/>
        </a:p>
      </dgm:t>
    </dgm:pt>
    <dgm:pt modelId="{DB90522A-225D-44A9-AD53-7E120EBC42DE}" type="pres">
      <dgm:prSet presAssocID="{0EAAC259-A1C7-4C4F-B4A8-2C9E16D5820C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96103DB8-13CD-4277-94B3-F4075CB525C0}" type="presOf" srcId="{0EAAC259-A1C7-4C4F-B4A8-2C9E16D5820C}" destId="{DB90522A-225D-44A9-AD53-7E120EBC42DE}" srcOrd="0" destOrd="0" presId="urn:microsoft.com/office/officeart/2005/8/layout/process4"/>
    <dgm:cxn modelId="{1CC1FE8A-1CB8-4084-A8C7-7B89D700FB81}" srcId="{4FF18FBE-5CB1-4507-8F2B-51D974D387FA}" destId="{B381FFE9-D3D9-44B4-8D5B-B5FA2EE60DB9}" srcOrd="0" destOrd="0" parTransId="{F0D7D0F3-E712-45AB-AC52-470092A32FDC}" sibTransId="{243496C3-2346-42E7-85E9-862417D77884}"/>
    <dgm:cxn modelId="{ACB6B039-6BE4-4742-81E3-5ACB4403234A}" srcId="{76DDC7AF-F123-43DB-826C-68B8131B59DD}" destId="{0EAAC259-A1C7-4C4F-B4A8-2C9E16D5820C}" srcOrd="0" destOrd="0" parTransId="{FB1B81F2-B9D1-4476-9859-C0B795CC8AC2}" sibTransId="{A1B14B45-4966-4079-AC6F-7A3FB7791BAF}"/>
    <dgm:cxn modelId="{A3F7B967-D62E-4174-B377-6E994C1A2289}" srcId="{76DDC7AF-F123-43DB-826C-68B8131B59DD}" destId="{4FF18FBE-5CB1-4507-8F2B-51D974D387FA}" srcOrd="1" destOrd="0" parTransId="{41C2B1C1-4259-4CCB-8B88-6E598747DEEA}" sibTransId="{8CD5044B-2E3A-40B8-8946-D73567F9C3C6}"/>
    <dgm:cxn modelId="{F966C60D-BE2E-4CC8-AB85-A6EECA921F12}" type="presOf" srcId="{76DDC7AF-F123-43DB-826C-68B8131B59DD}" destId="{F876D38A-3326-4E0E-9A03-294862BF889C}" srcOrd="0" destOrd="0" presId="urn:microsoft.com/office/officeart/2005/8/layout/process4"/>
    <dgm:cxn modelId="{F60F1A6E-5C23-4546-8F78-CE5E13E51F19}" type="presOf" srcId="{4FF18FBE-5CB1-4507-8F2B-51D974D387FA}" destId="{8CDD0F53-CF8D-4848-B5AC-F50CC49527FE}" srcOrd="1" destOrd="0" presId="urn:microsoft.com/office/officeart/2005/8/layout/process4"/>
    <dgm:cxn modelId="{E403EFE5-73E4-4C37-9D05-DA2A671FE374}" type="presOf" srcId="{B381FFE9-D3D9-44B4-8D5B-B5FA2EE60DB9}" destId="{D1D56583-ABF1-4051-B93D-C19EE57216DE}" srcOrd="0" destOrd="0" presId="urn:microsoft.com/office/officeart/2005/8/layout/process4"/>
    <dgm:cxn modelId="{D3268951-9897-440A-8C8A-F09A3DA64A98}" type="presOf" srcId="{4FF18FBE-5CB1-4507-8F2B-51D974D387FA}" destId="{C5EBD45A-517C-4013-9CD5-0F6CFB9BF536}" srcOrd="0" destOrd="0" presId="urn:microsoft.com/office/officeart/2005/8/layout/process4"/>
    <dgm:cxn modelId="{4FD0E6C9-7DDA-4476-9E31-23A2B66BF09B}" type="presParOf" srcId="{F876D38A-3326-4E0E-9A03-294862BF889C}" destId="{02468FD2-A540-42D6-AA89-B5B884E35021}" srcOrd="0" destOrd="0" presId="urn:microsoft.com/office/officeart/2005/8/layout/process4"/>
    <dgm:cxn modelId="{80483A2F-5148-4ABD-ABA0-F58BB5AC3FC0}" type="presParOf" srcId="{02468FD2-A540-42D6-AA89-B5B884E35021}" destId="{C5EBD45A-517C-4013-9CD5-0F6CFB9BF536}" srcOrd="0" destOrd="0" presId="urn:microsoft.com/office/officeart/2005/8/layout/process4"/>
    <dgm:cxn modelId="{12044C95-FF23-4432-9718-5FC10B3AACBD}" type="presParOf" srcId="{02468FD2-A540-42D6-AA89-B5B884E35021}" destId="{8CDD0F53-CF8D-4848-B5AC-F50CC49527FE}" srcOrd="1" destOrd="0" presId="urn:microsoft.com/office/officeart/2005/8/layout/process4"/>
    <dgm:cxn modelId="{A444EFC6-47C2-4653-B363-E5AD4129E73F}" type="presParOf" srcId="{02468FD2-A540-42D6-AA89-B5B884E35021}" destId="{B9C2019D-A16A-4E68-BD04-C794191B220E}" srcOrd="2" destOrd="0" presId="urn:microsoft.com/office/officeart/2005/8/layout/process4"/>
    <dgm:cxn modelId="{DE4C8A02-C37B-48E3-82D8-D42E5E886BFA}" type="presParOf" srcId="{B9C2019D-A16A-4E68-BD04-C794191B220E}" destId="{D1D56583-ABF1-4051-B93D-C19EE57216DE}" srcOrd="0" destOrd="0" presId="urn:microsoft.com/office/officeart/2005/8/layout/process4"/>
    <dgm:cxn modelId="{181A094B-F0BC-4829-8332-4DCC706F1F9D}" type="presParOf" srcId="{F876D38A-3326-4E0E-9A03-294862BF889C}" destId="{5312656A-DBA6-469F-A07E-150A5AA63973}" srcOrd="1" destOrd="0" presId="urn:microsoft.com/office/officeart/2005/8/layout/process4"/>
    <dgm:cxn modelId="{678687BF-19FB-40B4-93F4-165B5AC6443A}" type="presParOf" srcId="{F876D38A-3326-4E0E-9A03-294862BF889C}" destId="{48848CB9-1554-422C-9CBA-9C34ADC89CF4}" srcOrd="2" destOrd="0" presId="urn:microsoft.com/office/officeart/2005/8/layout/process4"/>
    <dgm:cxn modelId="{5AA67AF1-3289-495D-8183-30FE75C5C96F}" type="presParOf" srcId="{48848CB9-1554-422C-9CBA-9C34ADC89CF4}" destId="{DB90522A-225D-44A9-AD53-7E120EBC42DE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30F2EE-D05E-4DB1-9484-8EB2EEBEAE8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1D07C2-7CAD-4804-862C-F3B7E2322FA4}">
      <dgm:prSet phldrT="[Текст]" custT="1"/>
      <dgm:spPr/>
      <dgm:t>
        <a:bodyPr/>
        <a:lstStyle/>
        <a:p>
          <a:r>
            <a:rPr lang="ru-RU" sz="2800" dirty="0" smtClean="0"/>
            <a:t>Тема:</a:t>
          </a:r>
          <a:r>
            <a:rPr lang="ru-RU" sz="2800" i="1" dirty="0" smtClean="0"/>
            <a:t> Многообразие путей познания мира</a:t>
          </a:r>
          <a:endParaRPr lang="ru-RU" sz="2800" dirty="0"/>
        </a:p>
      </dgm:t>
    </dgm:pt>
    <dgm:pt modelId="{CEBBA055-6159-4AFC-AC9C-9781CADABCBA}" type="parTrans" cxnId="{82EE13C3-03D4-4ED6-81C1-D62B2DAEA5A9}">
      <dgm:prSet/>
      <dgm:spPr/>
      <dgm:t>
        <a:bodyPr/>
        <a:lstStyle/>
        <a:p>
          <a:endParaRPr lang="ru-RU"/>
        </a:p>
      </dgm:t>
    </dgm:pt>
    <dgm:pt modelId="{5FCC0CFD-EC14-413F-AB38-F571C310F307}" type="sibTrans" cxnId="{82EE13C3-03D4-4ED6-81C1-D62B2DAEA5A9}">
      <dgm:prSet/>
      <dgm:spPr/>
      <dgm:t>
        <a:bodyPr/>
        <a:lstStyle/>
        <a:p>
          <a:endParaRPr lang="ru-RU"/>
        </a:p>
      </dgm:t>
    </dgm:pt>
    <dgm:pt modelId="{93AF8691-F3AD-464F-BC35-63645373B6C0}">
      <dgm:prSet phldrT="[Текст]" custT="1"/>
      <dgm:spPr/>
      <dgm:t>
        <a:bodyPr/>
        <a:lstStyle/>
        <a:p>
          <a:pPr algn="ctr"/>
          <a:r>
            <a:rPr lang="ru-RU" sz="2800" dirty="0" smtClean="0"/>
            <a:t>ПЛАН</a:t>
          </a:r>
          <a:endParaRPr lang="ru-RU" sz="2800" dirty="0"/>
        </a:p>
      </dgm:t>
    </dgm:pt>
    <dgm:pt modelId="{449588C5-C0AB-4ACF-8812-18B3F73988AA}" type="parTrans" cxnId="{6EA0BBAD-B333-4528-A1C4-94373756584E}">
      <dgm:prSet/>
      <dgm:spPr/>
      <dgm:t>
        <a:bodyPr/>
        <a:lstStyle/>
        <a:p>
          <a:endParaRPr lang="ru-RU"/>
        </a:p>
      </dgm:t>
    </dgm:pt>
    <dgm:pt modelId="{898F275F-911A-45E5-82D5-02B95258AAF1}" type="sibTrans" cxnId="{6EA0BBAD-B333-4528-A1C4-94373756584E}">
      <dgm:prSet/>
      <dgm:spPr/>
      <dgm:t>
        <a:bodyPr/>
        <a:lstStyle/>
        <a:p>
          <a:endParaRPr lang="ru-RU"/>
        </a:p>
      </dgm:t>
    </dgm:pt>
    <dgm:pt modelId="{0B19B4E0-7BEE-41B1-99A0-EA3B0038B589}">
      <dgm:prSet phldrT="[Текст]" custT="1"/>
      <dgm:spPr/>
      <dgm:t>
        <a:bodyPr/>
        <a:lstStyle/>
        <a:p>
          <a:pPr algn="l"/>
          <a:r>
            <a:rPr lang="ru-RU" sz="2800" dirty="0" smtClean="0"/>
            <a:t>Миф и познание мира</a:t>
          </a:r>
          <a:endParaRPr lang="ru-RU" sz="2800" dirty="0"/>
        </a:p>
      </dgm:t>
    </dgm:pt>
    <dgm:pt modelId="{61C54DC2-C7CA-4614-A2D8-C71182BE3D2E}" type="parTrans" cxnId="{7542350E-1EB3-4161-A97E-578316A8B75F}">
      <dgm:prSet/>
      <dgm:spPr/>
      <dgm:t>
        <a:bodyPr/>
        <a:lstStyle/>
        <a:p>
          <a:endParaRPr lang="ru-RU"/>
        </a:p>
      </dgm:t>
    </dgm:pt>
    <dgm:pt modelId="{9096D358-655F-48E0-891A-0BA8064BEC09}" type="sibTrans" cxnId="{7542350E-1EB3-4161-A97E-578316A8B75F}">
      <dgm:prSet/>
      <dgm:spPr/>
      <dgm:t>
        <a:bodyPr/>
        <a:lstStyle/>
        <a:p>
          <a:endParaRPr lang="ru-RU"/>
        </a:p>
      </dgm:t>
    </dgm:pt>
    <dgm:pt modelId="{94D1C857-BA6F-470B-9B06-5A64F7C3C8D1}">
      <dgm:prSet phldrT="[Текст]" custT="1"/>
      <dgm:spPr/>
      <dgm:t>
        <a:bodyPr/>
        <a:lstStyle/>
        <a:p>
          <a:pPr algn="l"/>
          <a:r>
            <a:rPr lang="ru-RU" sz="2800" dirty="0" smtClean="0"/>
            <a:t>«И опыт,  сын ошибок трудных»</a:t>
          </a:r>
          <a:endParaRPr lang="ru-RU" sz="2800" dirty="0"/>
        </a:p>
      </dgm:t>
    </dgm:pt>
    <dgm:pt modelId="{75E5DD7C-DDDA-4473-99D0-AD959AFF781F}" type="parTrans" cxnId="{FE0FD562-F5FD-4014-B29D-EDA95A0AE831}">
      <dgm:prSet/>
      <dgm:spPr/>
      <dgm:t>
        <a:bodyPr/>
        <a:lstStyle/>
        <a:p>
          <a:endParaRPr lang="ru-RU"/>
        </a:p>
      </dgm:t>
    </dgm:pt>
    <dgm:pt modelId="{68EBD59E-C6FD-45C0-AB66-63409FCB8860}" type="sibTrans" cxnId="{FE0FD562-F5FD-4014-B29D-EDA95A0AE831}">
      <dgm:prSet/>
      <dgm:spPr/>
      <dgm:t>
        <a:bodyPr/>
        <a:lstStyle/>
        <a:p>
          <a:endParaRPr lang="ru-RU"/>
        </a:p>
      </dgm:t>
    </dgm:pt>
    <dgm:pt modelId="{45C75DE6-B9CF-4215-A14A-CEA4F6F68E9A}">
      <dgm:prSet phldrT="[Текст]" custT="1"/>
      <dgm:spPr/>
      <dgm:t>
        <a:bodyPr/>
        <a:lstStyle/>
        <a:p>
          <a:pPr algn="l"/>
          <a:r>
            <a:rPr lang="ru-RU" sz="2800" dirty="0" smtClean="0"/>
            <a:t>Народная  мудрость и здравый смысл</a:t>
          </a:r>
          <a:endParaRPr lang="ru-RU" sz="2800" dirty="0"/>
        </a:p>
      </dgm:t>
    </dgm:pt>
    <dgm:pt modelId="{B6514BFB-7136-4476-B73C-00039BA6EB0D}" type="parTrans" cxnId="{DE217872-2C76-405F-A6D6-E9E96F6EAEBE}">
      <dgm:prSet/>
      <dgm:spPr/>
      <dgm:t>
        <a:bodyPr/>
        <a:lstStyle/>
        <a:p>
          <a:endParaRPr lang="ru-RU"/>
        </a:p>
      </dgm:t>
    </dgm:pt>
    <dgm:pt modelId="{19112638-D748-48EC-9344-0C7F95FD5862}" type="sibTrans" cxnId="{DE217872-2C76-405F-A6D6-E9E96F6EAEBE}">
      <dgm:prSet/>
      <dgm:spPr/>
      <dgm:t>
        <a:bodyPr/>
        <a:lstStyle/>
        <a:p>
          <a:endParaRPr lang="ru-RU"/>
        </a:p>
      </dgm:t>
    </dgm:pt>
    <dgm:pt modelId="{D659D39C-3907-41F4-B69A-3056C48B9C3D}">
      <dgm:prSet phldrT="[Текст]" custT="1"/>
      <dgm:spPr/>
      <dgm:t>
        <a:bodyPr/>
        <a:lstStyle/>
        <a:p>
          <a:pPr algn="l"/>
          <a:r>
            <a:rPr lang="ru-RU" sz="2800" dirty="0" smtClean="0"/>
            <a:t>Познание средствами искусства</a:t>
          </a:r>
          <a:endParaRPr lang="ru-RU" sz="2800" dirty="0"/>
        </a:p>
      </dgm:t>
    </dgm:pt>
    <dgm:pt modelId="{5F25F198-FD99-43DD-AC8F-E588EF9A421A}" type="parTrans" cxnId="{A8C0D399-1DC9-4C73-94CE-9B8BBEA9470B}">
      <dgm:prSet/>
      <dgm:spPr/>
      <dgm:t>
        <a:bodyPr/>
        <a:lstStyle/>
        <a:p>
          <a:endParaRPr lang="ru-RU"/>
        </a:p>
      </dgm:t>
    </dgm:pt>
    <dgm:pt modelId="{8861081D-97F4-412D-B850-96F7AD348D1E}" type="sibTrans" cxnId="{A8C0D399-1DC9-4C73-94CE-9B8BBEA9470B}">
      <dgm:prSet/>
      <dgm:spPr/>
      <dgm:t>
        <a:bodyPr/>
        <a:lstStyle/>
        <a:p>
          <a:endParaRPr lang="ru-RU"/>
        </a:p>
      </dgm:t>
    </dgm:pt>
    <dgm:pt modelId="{BDAA69BC-9E7E-4349-8A93-78714F6A9255}">
      <dgm:prSet phldrT="[Текст]" custT="1"/>
      <dgm:spPr/>
      <dgm:t>
        <a:bodyPr/>
        <a:lstStyle/>
        <a:p>
          <a:pPr algn="l"/>
          <a:r>
            <a:rPr lang="ru-RU" sz="2800" dirty="0" smtClean="0"/>
            <a:t>Там, где кончается наука</a:t>
          </a:r>
          <a:endParaRPr lang="ru-RU" sz="2800" dirty="0"/>
        </a:p>
      </dgm:t>
    </dgm:pt>
    <dgm:pt modelId="{479A2931-9FC5-4572-8FF8-4C3E489783BC}" type="parTrans" cxnId="{A1A0AE36-15E6-4019-8DEB-DB8A8005DB71}">
      <dgm:prSet/>
      <dgm:spPr/>
      <dgm:t>
        <a:bodyPr/>
        <a:lstStyle/>
        <a:p>
          <a:endParaRPr lang="ru-RU"/>
        </a:p>
      </dgm:t>
    </dgm:pt>
    <dgm:pt modelId="{286F901C-C7FD-47F9-8CBB-14C42A62EC9D}" type="sibTrans" cxnId="{A1A0AE36-15E6-4019-8DEB-DB8A8005DB71}">
      <dgm:prSet/>
      <dgm:spPr/>
      <dgm:t>
        <a:bodyPr/>
        <a:lstStyle/>
        <a:p>
          <a:endParaRPr lang="ru-RU"/>
        </a:p>
      </dgm:t>
    </dgm:pt>
    <dgm:pt modelId="{CC11B133-8988-4DC5-97DA-1D51D446153D}" type="pres">
      <dgm:prSet presAssocID="{3B30F2EE-D05E-4DB1-9484-8EB2EEBEAE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163FC9-ED30-42D7-BFBF-7DAE30810655}" type="pres">
      <dgm:prSet presAssocID="{E11D07C2-7CAD-4804-862C-F3B7E2322FA4}" presName="linNode" presStyleCnt="0"/>
      <dgm:spPr/>
      <dgm:t>
        <a:bodyPr/>
        <a:lstStyle/>
        <a:p>
          <a:endParaRPr lang="ru-RU"/>
        </a:p>
      </dgm:t>
    </dgm:pt>
    <dgm:pt modelId="{EA03BA3C-8136-4110-8E0D-F6508DB9E4AE}" type="pres">
      <dgm:prSet presAssocID="{E11D07C2-7CAD-4804-862C-F3B7E2322FA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FF707-102E-441B-9D38-E1099DE71FC7}" type="pres">
      <dgm:prSet presAssocID="{E11D07C2-7CAD-4804-862C-F3B7E2322FA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9611E4-B4F1-4593-8EA2-9DCA2B4EC081}" type="presOf" srcId="{D659D39C-3907-41F4-B69A-3056C48B9C3D}" destId="{19DFF707-102E-441B-9D38-E1099DE71FC7}" srcOrd="0" destOrd="4" presId="urn:microsoft.com/office/officeart/2005/8/layout/vList5"/>
    <dgm:cxn modelId="{FE0FD562-F5FD-4014-B29D-EDA95A0AE831}" srcId="{E11D07C2-7CAD-4804-862C-F3B7E2322FA4}" destId="{94D1C857-BA6F-470B-9B06-5A64F7C3C8D1}" srcOrd="2" destOrd="0" parTransId="{75E5DD7C-DDDA-4473-99D0-AD959AFF781F}" sibTransId="{68EBD59E-C6FD-45C0-AB66-63409FCB8860}"/>
    <dgm:cxn modelId="{DE217872-2C76-405F-A6D6-E9E96F6EAEBE}" srcId="{E11D07C2-7CAD-4804-862C-F3B7E2322FA4}" destId="{45C75DE6-B9CF-4215-A14A-CEA4F6F68E9A}" srcOrd="3" destOrd="0" parTransId="{B6514BFB-7136-4476-B73C-00039BA6EB0D}" sibTransId="{19112638-D748-48EC-9344-0C7F95FD5862}"/>
    <dgm:cxn modelId="{30414BF4-631D-4857-B8F7-7C5B48F3E9B7}" type="presOf" srcId="{94D1C857-BA6F-470B-9B06-5A64F7C3C8D1}" destId="{19DFF707-102E-441B-9D38-E1099DE71FC7}" srcOrd="0" destOrd="2" presId="urn:microsoft.com/office/officeart/2005/8/layout/vList5"/>
    <dgm:cxn modelId="{01F41F10-6CE2-4FF9-9808-6B7B7BD350F5}" type="presOf" srcId="{93AF8691-F3AD-464F-BC35-63645373B6C0}" destId="{19DFF707-102E-441B-9D38-E1099DE71FC7}" srcOrd="0" destOrd="0" presId="urn:microsoft.com/office/officeart/2005/8/layout/vList5"/>
    <dgm:cxn modelId="{A8C0D399-1DC9-4C73-94CE-9B8BBEA9470B}" srcId="{E11D07C2-7CAD-4804-862C-F3B7E2322FA4}" destId="{D659D39C-3907-41F4-B69A-3056C48B9C3D}" srcOrd="4" destOrd="0" parTransId="{5F25F198-FD99-43DD-AC8F-E588EF9A421A}" sibTransId="{8861081D-97F4-412D-B850-96F7AD348D1E}"/>
    <dgm:cxn modelId="{6EA0BBAD-B333-4528-A1C4-94373756584E}" srcId="{E11D07C2-7CAD-4804-862C-F3B7E2322FA4}" destId="{93AF8691-F3AD-464F-BC35-63645373B6C0}" srcOrd="0" destOrd="0" parTransId="{449588C5-C0AB-4ACF-8812-18B3F73988AA}" sibTransId="{898F275F-911A-45E5-82D5-02B95258AAF1}"/>
    <dgm:cxn modelId="{48E66BEA-74E1-43C8-8AF1-6B37F4F9A614}" type="presOf" srcId="{3B30F2EE-D05E-4DB1-9484-8EB2EEBEAE83}" destId="{CC11B133-8988-4DC5-97DA-1D51D446153D}" srcOrd="0" destOrd="0" presId="urn:microsoft.com/office/officeart/2005/8/layout/vList5"/>
    <dgm:cxn modelId="{A1A0AE36-15E6-4019-8DEB-DB8A8005DB71}" srcId="{E11D07C2-7CAD-4804-862C-F3B7E2322FA4}" destId="{BDAA69BC-9E7E-4349-8A93-78714F6A9255}" srcOrd="5" destOrd="0" parTransId="{479A2931-9FC5-4572-8FF8-4C3E489783BC}" sibTransId="{286F901C-C7FD-47F9-8CBB-14C42A62EC9D}"/>
    <dgm:cxn modelId="{DF822B09-04E7-40A3-966C-1ED2BFC42D52}" type="presOf" srcId="{BDAA69BC-9E7E-4349-8A93-78714F6A9255}" destId="{19DFF707-102E-441B-9D38-E1099DE71FC7}" srcOrd="0" destOrd="5" presId="urn:microsoft.com/office/officeart/2005/8/layout/vList5"/>
    <dgm:cxn modelId="{82EE13C3-03D4-4ED6-81C1-D62B2DAEA5A9}" srcId="{3B30F2EE-D05E-4DB1-9484-8EB2EEBEAE83}" destId="{E11D07C2-7CAD-4804-862C-F3B7E2322FA4}" srcOrd="0" destOrd="0" parTransId="{CEBBA055-6159-4AFC-AC9C-9781CADABCBA}" sibTransId="{5FCC0CFD-EC14-413F-AB38-F571C310F307}"/>
    <dgm:cxn modelId="{7542350E-1EB3-4161-A97E-578316A8B75F}" srcId="{E11D07C2-7CAD-4804-862C-F3B7E2322FA4}" destId="{0B19B4E0-7BEE-41B1-99A0-EA3B0038B589}" srcOrd="1" destOrd="0" parTransId="{61C54DC2-C7CA-4614-A2D8-C71182BE3D2E}" sibTransId="{9096D358-655F-48E0-891A-0BA8064BEC09}"/>
    <dgm:cxn modelId="{A4719805-ECEF-48E9-9D51-734EE6608F69}" type="presOf" srcId="{0B19B4E0-7BEE-41B1-99A0-EA3B0038B589}" destId="{19DFF707-102E-441B-9D38-E1099DE71FC7}" srcOrd="0" destOrd="1" presId="urn:microsoft.com/office/officeart/2005/8/layout/vList5"/>
    <dgm:cxn modelId="{9E3972D3-4AD1-4C5F-949B-B01E3093CB3D}" type="presOf" srcId="{E11D07C2-7CAD-4804-862C-F3B7E2322FA4}" destId="{EA03BA3C-8136-4110-8E0D-F6508DB9E4AE}" srcOrd="0" destOrd="0" presId="urn:microsoft.com/office/officeart/2005/8/layout/vList5"/>
    <dgm:cxn modelId="{99CD4057-4917-4BE5-BA35-A0EE9A97B39F}" type="presOf" srcId="{45C75DE6-B9CF-4215-A14A-CEA4F6F68E9A}" destId="{19DFF707-102E-441B-9D38-E1099DE71FC7}" srcOrd="0" destOrd="3" presId="urn:microsoft.com/office/officeart/2005/8/layout/vList5"/>
    <dgm:cxn modelId="{1DD1FD95-C195-4CD9-8460-EFB0A182F17B}" type="presParOf" srcId="{CC11B133-8988-4DC5-97DA-1D51D446153D}" destId="{87163FC9-ED30-42D7-BFBF-7DAE30810655}" srcOrd="0" destOrd="0" presId="urn:microsoft.com/office/officeart/2005/8/layout/vList5"/>
    <dgm:cxn modelId="{088273A2-9AB9-4335-80DB-21994F2FDA65}" type="presParOf" srcId="{87163FC9-ED30-42D7-BFBF-7DAE30810655}" destId="{EA03BA3C-8136-4110-8E0D-F6508DB9E4AE}" srcOrd="0" destOrd="0" presId="urn:microsoft.com/office/officeart/2005/8/layout/vList5"/>
    <dgm:cxn modelId="{771F0FCD-026F-4D89-A8B7-9F00D47FFA33}" type="presParOf" srcId="{87163FC9-ED30-42D7-BFBF-7DAE30810655}" destId="{19DFF707-102E-441B-9D38-E1099DE71FC7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0A0045-0BFD-4E51-835D-406A00255EAA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2DBA00-78A9-4591-B4B5-68F3EE7657D1}">
      <dgm:prSet phldrT="[Текст]" custT="1"/>
      <dgm:spPr/>
      <dgm:t>
        <a:bodyPr/>
        <a:lstStyle/>
        <a:p>
          <a:r>
            <a:rPr lang="ru-RU" sz="2000" dirty="0" smtClean="0"/>
            <a:t>ЖИТЕЙСКОЕ</a:t>
          </a:r>
          <a:endParaRPr lang="ru-RU" sz="2000" dirty="0"/>
        </a:p>
      </dgm:t>
    </dgm:pt>
    <dgm:pt modelId="{C5680AED-2B72-49F5-8F1A-73D848E8DD57}" type="parTrans" cxnId="{5FDBDC4B-1972-438D-9F34-6D9EC61C3502}">
      <dgm:prSet/>
      <dgm:spPr/>
      <dgm:t>
        <a:bodyPr/>
        <a:lstStyle/>
        <a:p>
          <a:endParaRPr lang="ru-RU"/>
        </a:p>
      </dgm:t>
    </dgm:pt>
    <dgm:pt modelId="{97B5344B-F56B-4D94-9348-1390D6C61206}" type="sibTrans" cxnId="{5FDBDC4B-1972-438D-9F34-6D9EC61C3502}">
      <dgm:prSet/>
      <dgm:spPr/>
      <dgm:t>
        <a:bodyPr/>
        <a:lstStyle/>
        <a:p>
          <a:endParaRPr lang="ru-RU"/>
        </a:p>
      </dgm:t>
    </dgm:pt>
    <dgm:pt modelId="{C998FDE6-6ECE-4E70-A9AC-E94BD43842E4}">
      <dgm:prSet phldrT="[Текст]" custT="1"/>
      <dgm:spPr/>
      <dgm:t>
        <a:bodyPr/>
        <a:lstStyle/>
        <a:p>
          <a:r>
            <a:rPr lang="ru-RU" sz="2000" dirty="0" smtClean="0"/>
            <a:t>НАУЧНОЕ</a:t>
          </a:r>
          <a:endParaRPr lang="ru-RU" sz="2000" dirty="0"/>
        </a:p>
      </dgm:t>
    </dgm:pt>
    <dgm:pt modelId="{23B2D5B4-A401-48F9-9014-70725E697CD4}" type="parTrans" cxnId="{74B693A0-9048-4721-B6D8-14F1FC9424F7}">
      <dgm:prSet/>
      <dgm:spPr/>
      <dgm:t>
        <a:bodyPr/>
        <a:lstStyle/>
        <a:p>
          <a:endParaRPr lang="ru-RU"/>
        </a:p>
      </dgm:t>
    </dgm:pt>
    <dgm:pt modelId="{FBB2C58C-9AE6-4C98-A192-1964F8F7BD7A}" type="sibTrans" cxnId="{74B693A0-9048-4721-B6D8-14F1FC9424F7}">
      <dgm:prSet/>
      <dgm:spPr/>
      <dgm:t>
        <a:bodyPr/>
        <a:lstStyle/>
        <a:p>
          <a:endParaRPr lang="ru-RU"/>
        </a:p>
      </dgm:t>
    </dgm:pt>
    <dgm:pt modelId="{14BC8963-CA18-46BA-AE2C-0A03B48E4C16}">
      <dgm:prSet phldrT="[Текст]" custT="1"/>
      <dgm:spPr/>
      <dgm:t>
        <a:bodyPr/>
        <a:lstStyle/>
        <a:p>
          <a:r>
            <a:rPr lang="ru-RU" sz="2000" dirty="0" smtClean="0"/>
            <a:t>ПРАКТИЧЕСКОЕ</a:t>
          </a:r>
          <a:endParaRPr lang="ru-RU" sz="2000" dirty="0"/>
        </a:p>
      </dgm:t>
    </dgm:pt>
    <dgm:pt modelId="{92FC06F2-DA5F-4FBB-9A2A-5AFD303A88EE}" type="parTrans" cxnId="{FADF9285-46D7-4045-A25F-98D79EB47420}">
      <dgm:prSet/>
      <dgm:spPr/>
      <dgm:t>
        <a:bodyPr/>
        <a:lstStyle/>
        <a:p>
          <a:endParaRPr lang="ru-RU"/>
        </a:p>
      </dgm:t>
    </dgm:pt>
    <dgm:pt modelId="{34A7D8D3-FB5D-4D8C-9FE4-81FF41856FF9}" type="sibTrans" cxnId="{FADF9285-46D7-4045-A25F-98D79EB47420}">
      <dgm:prSet/>
      <dgm:spPr/>
      <dgm:t>
        <a:bodyPr/>
        <a:lstStyle/>
        <a:p>
          <a:endParaRPr lang="ru-RU"/>
        </a:p>
      </dgm:t>
    </dgm:pt>
    <dgm:pt modelId="{39209E96-4277-4D9E-BD76-3D8E693B1A88}">
      <dgm:prSet phldrT="[Текст]" custT="1"/>
      <dgm:spPr/>
      <dgm:t>
        <a:bodyPr/>
        <a:lstStyle/>
        <a:p>
          <a:r>
            <a:rPr lang="ru-RU" sz="2000" dirty="0" smtClean="0"/>
            <a:t>РАЦИОНАЛЬНОЕ</a:t>
          </a:r>
          <a:endParaRPr lang="ru-RU" sz="2000" dirty="0"/>
        </a:p>
      </dgm:t>
    </dgm:pt>
    <dgm:pt modelId="{3F0E93B2-3147-44CA-8152-003D6857C418}" type="parTrans" cxnId="{312539C6-0909-43FF-89F1-2B11DA62622A}">
      <dgm:prSet/>
      <dgm:spPr/>
      <dgm:t>
        <a:bodyPr/>
        <a:lstStyle/>
        <a:p>
          <a:endParaRPr lang="ru-RU"/>
        </a:p>
      </dgm:t>
    </dgm:pt>
    <dgm:pt modelId="{61462106-CE48-4C76-9FDE-49A1C7809B07}" type="sibTrans" cxnId="{312539C6-0909-43FF-89F1-2B11DA62622A}">
      <dgm:prSet/>
      <dgm:spPr/>
      <dgm:t>
        <a:bodyPr/>
        <a:lstStyle/>
        <a:p>
          <a:endParaRPr lang="ru-RU"/>
        </a:p>
      </dgm:t>
    </dgm:pt>
    <dgm:pt modelId="{243B206B-2756-45AE-B502-A97249959D17}">
      <dgm:prSet phldrT="[Текст]" custT="1"/>
      <dgm:spPr/>
      <dgm:t>
        <a:bodyPr/>
        <a:lstStyle/>
        <a:p>
          <a:r>
            <a:rPr lang="ru-RU" sz="2000" dirty="0" smtClean="0"/>
            <a:t>АНТИНАУЧНОЕ</a:t>
          </a:r>
          <a:endParaRPr lang="ru-RU" sz="2000" dirty="0"/>
        </a:p>
      </dgm:t>
    </dgm:pt>
    <dgm:pt modelId="{480A2CF8-1D62-4A2A-AB96-A101EAC64156}" type="parTrans" cxnId="{154FEDC8-CD0E-4464-AA09-A6D04E466F00}">
      <dgm:prSet/>
      <dgm:spPr/>
      <dgm:t>
        <a:bodyPr/>
        <a:lstStyle/>
        <a:p>
          <a:endParaRPr lang="ru-RU"/>
        </a:p>
      </dgm:t>
    </dgm:pt>
    <dgm:pt modelId="{4DE19C95-2668-4B81-B7F9-F572705A5A14}" type="sibTrans" cxnId="{154FEDC8-CD0E-4464-AA09-A6D04E466F00}">
      <dgm:prSet/>
      <dgm:spPr/>
      <dgm:t>
        <a:bodyPr/>
        <a:lstStyle/>
        <a:p>
          <a:endParaRPr lang="ru-RU"/>
        </a:p>
      </dgm:t>
    </dgm:pt>
    <dgm:pt modelId="{0A2B0802-BF92-4BB3-9E03-53089519667B}">
      <dgm:prSet custT="1"/>
      <dgm:spPr/>
      <dgm:t>
        <a:bodyPr/>
        <a:lstStyle/>
        <a:p>
          <a:r>
            <a:rPr lang="ru-RU" sz="2000" dirty="0" smtClean="0"/>
            <a:t>ИРАЦИОНАЛЬНОЕ</a:t>
          </a:r>
          <a:endParaRPr lang="ru-RU" sz="2000" dirty="0"/>
        </a:p>
      </dgm:t>
    </dgm:pt>
    <dgm:pt modelId="{20FCE58B-4452-47A7-BF16-2D1BB7F0DC9B}" type="parTrans" cxnId="{B63CC64C-8A4A-46A2-95E2-B32BC78FC19A}">
      <dgm:prSet/>
      <dgm:spPr/>
      <dgm:t>
        <a:bodyPr/>
        <a:lstStyle/>
        <a:p>
          <a:endParaRPr lang="ru-RU"/>
        </a:p>
      </dgm:t>
    </dgm:pt>
    <dgm:pt modelId="{C10CC126-C284-4DB5-ACFF-D4DB1CEC2E9E}" type="sibTrans" cxnId="{B63CC64C-8A4A-46A2-95E2-B32BC78FC19A}">
      <dgm:prSet/>
      <dgm:spPr/>
      <dgm:t>
        <a:bodyPr/>
        <a:lstStyle/>
        <a:p>
          <a:endParaRPr lang="ru-RU"/>
        </a:p>
      </dgm:t>
    </dgm:pt>
    <dgm:pt modelId="{97119B2E-2908-46D3-9F00-7065ABD4647D}">
      <dgm:prSet custT="1"/>
      <dgm:spPr/>
      <dgm:t>
        <a:bodyPr/>
        <a:lstStyle/>
        <a:p>
          <a:r>
            <a:rPr lang="ru-RU" sz="2000" dirty="0" smtClean="0"/>
            <a:t>ЛИЧНОСТНОЕ</a:t>
          </a:r>
          <a:endParaRPr lang="ru-RU" sz="2000" dirty="0"/>
        </a:p>
      </dgm:t>
    </dgm:pt>
    <dgm:pt modelId="{F2E93B39-C22B-4A6C-804C-8803A16F6D57}" type="parTrans" cxnId="{D9827FFD-6482-40B0-B8B6-93DBB59BD4FF}">
      <dgm:prSet/>
      <dgm:spPr/>
      <dgm:t>
        <a:bodyPr/>
        <a:lstStyle/>
        <a:p>
          <a:endParaRPr lang="ru-RU"/>
        </a:p>
      </dgm:t>
    </dgm:pt>
    <dgm:pt modelId="{46069DF7-B6F1-4F09-A692-7EBFC7F7B704}" type="sibTrans" cxnId="{D9827FFD-6482-40B0-B8B6-93DBB59BD4FF}">
      <dgm:prSet/>
      <dgm:spPr/>
      <dgm:t>
        <a:bodyPr/>
        <a:lstStyle/>
        <a:p>
          <a:endParaRPr lang="ru-RU"/>
        </a:p>
      </dgm:t>
    </dgm:pt>
    <dgm:pt modelId="{53CDB3D1-B3AD-4502-93CE-90FEBAF55F0C}">
      <dgm:prSet custT="1"/>
      <dgm:spPr/>
      <dgm:t>
        <a:bodyPr/>
        <a:lstStyle/>
        <a:p>
          <a:r>
            <a:rPr lang="ru-RU" sz="2000" dirty="0" smtClean="0"/>
            <a:t>НЕНАУЧНОЕ</a:t>
          </a:r>
          <a:endParaRPr lang="ru-RU" sz="2000" dirty="0"/>
        </a:p>
      </dgm:t>
    </dgm:pt>
    <dgm:pt modelId="{D8485022-3E47-45A9-BE9E-67819A0F54B9}" type="parTrans" cxnId="{EA77FA06-055B-47F8-A5BC-6D638C3A1307}">
      <dgm:prSet/>
      <dgm:spPr/>
      <dgm:t>
        <a:bodyPr/>
        <a:lstStyle/>
        <a:p>
          <a:endParaRPr lang="ru-RU"/>
        </a:p>
      </dgm:t>
    </dgm:pt>
    <dgm:pt modelId="{359270C3-BFB8-4C0B-B101-52BE3D31E3B1}" type="sibTrans" cxnId="{EA77FA06-055B-47F8-A5BC-6D638C3A1307}">
      <dgm:prSet/>
      <dgm:spPr/>
      <dgm:t>
        <a:bodyPr/>
        <a:lstStyle/>
        <a:p>
          <a:endParaRPr lang="ru-RU"/>
        </a:p>
      </dgm:t>
    </dgm:pt>
    <dgm:pt modelId="{A6561C06-6C64-41D9-939A-530852FF7C3D}">
      <dgm:prSet custT="1"/>
      <dgm:spPr/>
      <dgm:t>
        <a:bodyPr/>
        <a:lstStyle/>
        <a:p>
          <a:r>
            <a:rPr lang="ru-RU" sz="2000" dirty="0" smtClean="0"/>
            <a:t>ДОНАУЧНОЕ</a:t>
          </a:r>
          <a:endParaRPr lang="ru-RU" sz="2000" dirty="0"/>
        </a:p>
      </dgm:t>
    </dgm:pt>
    <dgm:pt modelId="{8A518B5F-CAB5-4155-BDDA-CB610401AFCB}" type="parTrans" cxnId="{08B9F5DB-535A-4724-86B7-8007F0D90955}">
      <dgm:prSet/>
      <dgm:spPr/>
      <dgm:t>
        <a:bodyPr/>
        <a:lstStyle/>
        <a:p>
          <a:endParaRPr lang="ru-RU"/>
        </a:p>
      </dgm:t>
    </dgm:pt>
    <dgm:pt modelId="{373D9F4F-F28E-4036-BB0E-332917D17CD3}" type="sibTrans" cxnId="{08B9F5DB-535A-4724-86B7-8007F0D90955}">
      <dgm:prSet/>
      <dgm:spPr/>
      <dgm:t>
        <a:bodyPr/>
        <a:lstStyle/>
        <a:p>
          <a:endParaRPr lang="ru-RU"/>
        </a:p>
      </dgm:t>
    </dgm:pt>
    <dgm:pt modelId="{FEC6D148-26F2-4EC7-B6DB-740A25321CAF}">
      <dgm:prSet custT="1"/>
      <dgm:spPr/>
      <dgm:t>
        <a:bodyPr/>
        <a:lstStyle/>
        <a:p>
          <a:r>
            <a:rPr lang="ru-RU" sz="2000" dirty="0" smtClean="0"/>
            <a:t>ХУДОЖЕСТВЕННОЕ</a:t>
          </a:r>
          <a:endParaRPr lang="ru-RU" sz="2000" dirty="0"/>
        </a:p>
      </dgm:t>
    </dgm:pt>
    <dgm:pt modelId="{BCD9E460-74AF-4557-AC53-3481DBAA389B}" type="parTrans" cxnId="{B7A47411-5E08-471A-A6D6-54C1AAD7F0E6}">
      <dgm:prSet/>
      <dgm:spPr/>
      <dgm:t>
        <a:bodyPr/>
        <a:lstStyle/>
        <a:p>
          <a:endParaRPr lang="ru-RU"/>
        </a:p>
      </dgm:t>
    </dgm:pt>
    <dgm:pt modelId="{2AAA3DB5-CC43-455A-9874-1F7F92FFA29C}" type="sibTrans" cxnId="{B7A47411-5E08-471A-A6D6-54C1AAD7F0E6}">
      <dgm:prSet/>
      <dgm:spPr/>
      <dgm:t>
        <a:bodyPr/>
        <a:lstStyle/>
        <a:p>
          <a:endParaRPr lang="ru-RU"/>
        </a:p>
      </dgm:t>
    </dgm:pt>
    <dgm:pt modelId="{EF014C08-B777-406D-9F87-3F28DFADE3C1}">
      <dgm:prSet custT="1"/>
      <dgm:spPr/>
      <dgm:t>
        <a:bodyPr/>
        <a:lstStyle/>
        <a:p>
          <a:r>
            <a:rPr lang="ru-RU" sz="2000" dirty="0" smtClean="0"/>
            <a:t>ПАРАНАУЧНОЕ</a:t>
          </a:r>
          <a:endParaRPr lang="ru-RU" sz="2000" dirty="0"/>
        </a:p>
      </dgm:t>
    </dgm:pt>
    <dgm:pt modelId="{C8830E20-8428-409E-9BF8-4F3BA3424573}" type="parTrans" cxnId="{49D126B1-D78B-4778-A3DF-D5ABFC9C143E}">
      <dgm:prSet/>
      <dgm:spPr/>
      <dgm:t>
        <a:bodyPr/>
        <a:lstStyle/>
        <a:p>
          <a:endParaRPr lang="ru-RU"/>
        </a:p>
      </dgm:t>
    </dgm:pt>
    <dgm:pt modelId="{E8FF3A93-CE40-4F96-9042-5F3C45095CDF}" type="sibTrans" cxnId="{49D126B1-D78B-4778-A3DF-D5ABFC9C143E}">
      <dgm:prSet/>
      <dgm:spPr/>
      <dgm:t>
        <a:bodyPr/>
        <a:lstStyle/>
        <a:p>
          <a:endParaRPr lang="ru-RU"/>
        </a:p>
      </dgm:t>
    </dgm:pt>
    <dgm:pt modelId="{7F8B3CC1-0974-4C27-A4D9-4CC3F85E26C4}">
      <dgm:prSet custT="1"/>
      <dgm:spPr/>
      <dgm:t>
        <a:bodyPr/>
        <a:lstStyle/>
        <a:p>
          <a:r>
            <a:rPr lang="ru-RU" sz="2000" dirty="0" smtClean="0"/>
            <a:t>ЛЖЕНАУЧНОЕ</a:t>
          </a:r>
          <a:endParaRPr lang="ru-RU" sz="2000" dirty="0"/>
        </a:p>
      </dgm:t>
    </dgm:pt>
    <dgm:pt modelId="{E0EEF7F1-1B98-4D0C-B62E-6D0C9A9CC9D4}" type="parTrans" cxnId="{326361E8-652C-4EC3-97F6-6320895FAE11}">
      <dgm:prSet/>
      <dgm:spPr/>
      <dgm:t>
        <a:bodyPr/>
        <a:lstStyle/>
        <a:p>
          <a:endParaRPr lang="ru-RU"/>
        </a:p>
      </dgm:t>
    </dgm:pt>
    <dgm:pt modelId="{15EB046E-A990-4EFA-9801-2D488D9E46F4}" type="sibTrans" cxnId="{326361E8-652C-4EC3-97F6-6320895FAE11}">
      <dgm:prSet/>
      <dgm:spPr/>
      <dgm:t>
        <a:bodyPr/>
        <a:lstStyle/>
        <a:p>
          <a:endParaRPr lang="ru-RU"/>
        </a:p>
      </dgm:t>
    </dgm:pt>
    <dgm:pt modelId="{51C9C156-7104-4456-ADF6-0F28EAC38330}" type="pres">
      <dgm:prSet presAssocID="{800A0045-0BFD-4E51-835D-406A00255E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6B7C60-D2B9-481D-A56E-E126FFC80760}" type="pres">
      <dgm:prSet presAssocID="{D82DBA00-78A9-4591-B4B5-68F3EE7657D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ECCF5-5037-4EF1-86FB-566553B74B9D}" type="pres">
      <dgm:prSet presAssocID="{97B5344B-F56B-4D94-9348-1390D6C61206}" presName="sibTrans" presStyleCnt="0"/>
      <dgm:spPr/>
    </dgm:pt>
    <dgm:pt modelId="{E865D06C-6F64-4886-A8A9-0F607C18CCAD}" type="pres">
      <dgm:prSet presAssocID="{C998FDE6-6ECE-4E70-A9AC-E94BD43842E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3F991-6E39-48DB-8094-C9E0772B2665}" type="pres">
      <dgm:prSet presAssocID="{FBB2C58C-9AE6-4C98-A192-1964F8F7BD7A}" presName="sibTrans" presStyleCnt="0"/>
      <dgm:spPr/>
    </dgm:pt>
    <dgm:pt modelId="{2F68CD4F-F88B-4D4E-A7B5-6071C1ECFE99}" type="pres">
      <dgm:prSet presAssocID="{14BC8963-CA18-46BA-AE2C-0A03B48E4C1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F7EE4-3010-4459-85B7-5F4FADE9ABA6}" type="pres">
      <dgm:prSet presAssocID="{34A7D8D3-FB5D-4D8C-9FE4-81FF41856FF9}" presName="sibTrans" presStyleCnt="0"/>
      <dgm:spPr/>
    </dgm:pt>
    <dgm:pt modelId="{73CCE286-FCAB-4E20-A272-92DA15508C40}" type="pres">
      <dgm:prSet presAssocID="{FEC6D148-26F2-4EC7-B6DB-740A25321CAF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0D61E-904F-4F54-8969-EC17EC7050E7}" type="pres">
      <dgm:prSet presAssocID="{2AAA3DB5-CC43-455A-9874-1F7F92FFA29C}" presName="sibTrans" presStyleCnt="0"/>
      <dgm:spPr/>
    </dgm:pt>
    <dgm:pt modelId="{27DDA0B1-FBF7-4DCE-8199-ADFDDD0DA374}" type="pres">
      <dgm:prSet presAssocID="{39209E96-4277-4D9E-BD76-3D8E693B1A88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96879-1750-411C-9571-6588A56A0830}" type="pres">
      <dgm:prSet presAssocID="{61462106-CE48-4C76-9FDE-49A1C7809B07}" presName="sibTrans" presStyleCnt="0"/>
      <dgm:spPr/>
    </dgm:pt>
    <dgm:pt modelId="{F78B7C59-50BE-4815-A66C-FA76CEF70055}" type="pres">
      <dgm:prSet presAssocID="{0A2B0802-BF92-4BB3-9E03-53089519667B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100D7-67F6-49F1-8638-FCA5008C5128}" type="pres">
      <dgm:prSet presAssocID="{C10CC126-C284-4DB5-ACFF-D4DB1CEC2E9E}" presName="sibTrans" presStyleCnt="0"/>
      <dgm:spPr/>
    </dgm:pt>
    <dgm:pt modelId="{99B30E29-59F2-470D-B3A8-B7D0A17F965A}" type="pres">
      <dgm:prSet presAssocID="{97119B2E-2908-46D3-9F00-7065ABD4647D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CA1B6-82AC-4EC5-9E98-CE18899FEEA1}" type="pres">
      <dgm:prSet presAssocID="{46069DF7-B6F1-4F09-A692-7EBFC7F7B704}" presName="sibTrans" presStyleCnt="0"/>
      <dgm:spPr/>
    </dgm:pt>
    <dgm:pt modelId="{A1449B84-937B-40D7-8A7B-A50C2A095C53}" type="pres">
      <dgm:prSet presAssocID="{53CDB3D1-B3AD-4502-93CE-90FEBAF55F0C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91558-F698-4E63-8431-56A414C6AA13}" type="pres">
      <dgm:prSet presAssocID="{359270C3-BFB8-4C0B-B101-52BE3D31E3B1}" presName="sibTrans" presStyleCnt="0"/>
      <dgm:spPr/>
    </dgm:pt>
    <dgm:pt modelId="{48BE6ED2-5D3D-4E78-A658-FA8C8AA11285}" type="pres">
      <dgm:prSet presAssocID="{A6561C06-6C64-41D9-939A-530852FF7C3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8089C-DEC8-4C42-B842-60D5068B8CA2}" type="pres">
      <dgm:prSet presAssocID="{373D9F4F-F28E-4036-BB0E-332917D17CD3}" presName="sibTrans" presStyleCnt="0"/>
      <dgm:spPr/>
    </dgm:pt>
    <dgm:pt modelId="{AB508B6A-CFDD-46DD-9B51-859A591E67F6}" type="pres">
      <dgm:prSet presAssocID="{EF014C08-B777-406D-9F87-3F28DFADE3C1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78B26-E5E0-4F01-AA51-F3BEDDF1FEB6}" type="pres">
      <dgm:prSet presAssocID="{E8FF3A93-CE40-4F96-9042-5F3C45095CDF}" presName="sibTrans" presStyleCnt="0"/>
      <dgm:spPr/>
    </dgm:pt>
    <dgm:pt modelId="{90B2FC8E-1561-48BF-A1F6-DD6A6DD9DD99}" type="pres">
      <dgm:prSet presAssocID="{7F8B3CC1-0974-4C27-A4D9-4CC3F85E26C4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40798-21E8-4824-B0D9-A46028BA6F48}" type="pres">
      <dgm:prSet presAssocID="{15EB046E-A990-4EFA-9801-2D488D9E46F4}" presName="sibTrans" presStyleCnt="0"/>
      <dgm:spPr/>
    </dgm:pt>
    <dgm:pt modelId="{90C8E6F4-7776-46C9-A901-8502DC50DEEF}" type="pres">
      <dgm:prSet presAssocID="{243B206B-2756-45AE-B502-A97249959D17}" presName="node" presStyleLbl="node1" presStyleIdx="11" presStyleCnt="12" custLinFactNeighborX="-242" custLinFactNeighborY="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2F039E-9CCA-4ADA-88F1-84515BDD8CCE}" type="presOf" srcId="{53CDB3D1-B3AD-4502-93CE-90FEBAF55F0C}" destId="{A1449B84-937B-40D7-8A7B-A50C2A095C53}" srcOrd="0" destOrd="0" presId="urn:microsoft.com/office/officeart/2005/8/layout/default"/>
    <dgm:cxn modelId="{6F000A86-7BF5-4D4E-AA36-D5492886F50C}" type="presOf" srcId="{7F8B3CC1-0974-4C27-A4D9-4CC3F85E26C4}" destId="{90B2FC8E-1561-48BF-A1F6-DD6A6DD9DD99}" srcOrd="0" destOrd="0" presId="urn:microsoft.com/office/officeart/2005/8/layout/default"/>
    <dgm:cxn modelId="{312539C6-0909-43FF-89F1-2B11DA62622A}" srcId="{800A0045-0BFD-4E51-835D-406A00255EAA}" destId="{39209E96-4277-4D9E-BD76-3D8E693B1A88}" srcOrd="4" destOrd="0" parTransId="{3F0E93B2-3147-44CA-8152-003D6857C418}" sibTransId="{61462106-CE48-4C76-9FDE-49A1C7809B07}"/>
    <dgm:cxn modelId="{B7A47411-5E08-471A-A6D6-54C1AAD7F0E6}" srcId="{800A0045-0BFD-4E51-835D-406A00255EAA}" destId="{FEC6D148-26F2-4EC7-B6DB-740A25321CAF}" srcOrd="3" destOrd="0" parTransId="{BCD9E460-74AF-4557-AC53-3481DBAA389B}" sibTransId="{2AAA3DB5-CC43-455A-9874-1F7F92FFA29C}"/>
    <dgm:cxn modelId="{EB9B9503-D91F-4D96-946A-59F88E474B60}" type="presOf" srcId="{A6561C06-6C64-41D9-939A-530852FF7C3D}" destId="{48BE6ED2-5D3D-4E78-A658-FA8C8AA11285}" srcOrd="0" destOrd="0" presId="urn:microsoft.com/office/officeart/2005/8/layout/default"/>
    <dgm:cxn modelId="{6593462F-2F18-4F42-B266-9DC1F88B9C1A}" type="presOf" srcId="{800A0045-0BFD-4E51-835D-406A00255EAA}" destId="{51C9C156-7104-4456-ADF6-0F28EAC38330}" srcOrd="0" destOrd="0" presId="urn:microsoft.com/office/officeart/2005/8/layout/default"/>
    <dgm:cxn modelId="{9E35830D-8CCF-4C8B-A572-EF98617D5570}" type="presOf" srcId="{14BC8963-CA18-46BA-AE2C-0A03B48E4C16}" destId="{2F68CD4F-F88B-4D4E-A7B5-6071C1ECFE99}" srcOrd="0" destOrd="0" presId="urn:microsoft.com/office/officeart/2005/8/layout/default"/>
    <dgm:cxn modelId="{982E7864-4336-4A8E-AF65-877D7E66A29D}" type="presOf" srcId="{EF014C08-B777-406D-9F87-3F28DFADE3C1}" destId="{AB508B6A-CFDD-46DD-9B51-859A591E67F6}" srcOrd="0" destOrd="0" presId="urn:microsoft.com/office/officeart/2005/8/layout/default"/>
    <dgm:cxn modelId="{326361E8-652C-4EC3-97F6-6320895FAE11}" srcId="{800A0045-0BFD-4E51-835D-406A00255EAA}" destId="{7F8B3CC1-0974-4C27-A4D9-4CC3F85E26C4}" srcOrd="10" destOrd="0" parTransId="{E0EEF7F1-1B98-4D0C-B62E-6D0C9A9CC9D4}" sibTransId="{15EB046E-A990-4EFA-9801-2D488D9E46F4}"/>
    <dgm:cxn modelId="{FADF9285-46D7-4045-A25F-98D79EB47420}" srcId="{800A0045-0BFD-4E51-835D-406A00255EAA}" destId="{14BC8963-CA18-46BA-AE2C-0A03B48E4C16}" srcOrd="2" destOrd="0" parTransId="{92FC06F2-DA5F-4FBB-9A2A-5AFD303A88EE}" sibTransId="{34A7D8D3-FB5D-4D8C-9FE4-81FF41856FF9}"/>
    <dgm:cxn modelId="{E0625CE0-CDF9-4CFD-A454-5B7E3F94E3E7}" type="presOf" srcId="{D82DBA00-78A9-4591-B4B5-68F3EE7657D1}" destId="{9F6B7C60-D2B9-481D-A56E-E126FFC80760}" srcOrd="0" destOrd="0" presId="urn:microsoft.com/office/officeart/2005/8/layout/default"/>
    <dgm:cxn modelId="{08B9F5DB-535A-4724-86B7-8007F0D90955}" srcId="{800A0045-0BFD-4E51-835D-406A00255EAA}" destId="{A6561C06-6C64-41D9-939A-530852FF7C3D}" srcOrd="8" destOrd="0" parTransId="{8A518B5F-CAB5-4155-BDDA-CB610401AFCB}" sibTransId="{373D9F4F-F28E-4036-BB0E-332917D17CD3}"/>
    <dgm:cxn modelId="{D6E73A8B-70D1-41CF-88B0-0C9F8270C01B}" type="presOf" srcId="{0A2B0802-BF92-4BB3-9E03-53089519667B}" destId="{F78B7C59-50BE-4815-A66C-FA76CEF70055}" srcOrd="0" destOrd="0" presId="urn:microsoft.com/office/officeart/2005/8/layout/default"/>
    <dgm:cxn modelId="{C6BAE7FF-FBE1-4705-9475-92E0DF1E3761}" type="presOf" srcId="{97119B2E-2908-46D3-9F00-7065ABD4647D}" destId="{99B30E29-59F2-470D-B3A8-B7D0A17F965A}" srcOrd="0" destOrd="0" presId="urn:microsoft.com/office/officeart/2005/8/layout/default"/>
    <dgm:cxn modelId="{B63CC64C-8A4A-46A2-95E2-B32BC78FC19A}" srcId="{800A0045-0BFD-4E51-835D-406A00255EAA}" destId="{0A2B0802-BF92-4BB3-9E03-53089519667B}" srcOrd="5" destOrd="0" parTransId="{20FCE58B-4452-47A7-BF16-2D1BB7F0DC9B}" sibTransId="{C10CC126-C284-4DB5-ACFF-D4DB1CEC2E9E}"/>
    <dgm:cxn modelId="{154FEDC8-CD0E-4464-AA09-A6D04E466F00}" srcId="{800A0045-0BFD-4E51-835D-406A00255EAA}" destId="{243B206B-2756-45AE-B502-A97249959D17}" srcOrd="11" destOrd="0" parTransId="{480A2CF8-1D62-4A2A-AB96-A101EAC64156}" sibTransId="{4DE19C95-2668-4B81-B7F9-F572705A5A14}"/>
    <dgm:cxn modelId="{EA77FA06-055B-47F8-A5BC-6D638C3A1307}" srcId="{800A0045-0BFD-4E51-835D-406A00255EAA}" destId="{53CDB3D1-B3AD-4502-93CE-90FEBAF55F0C}" srcOrd="7" destOrd="0" parTransId="{D8485022-3E47-45A9-BE9E-67819A0F54B9}" sibTransId="{359270C3-BFB8-4C0B-B101-52BE3D31E3B1}"/>
    <dgm:cxn modelId="{5FDBDC4B-1972-438D-9F34-6D9EC61C3502}" srcId="{800A0045-0BFD-4E51-835D-406A00255EAA}" destId="{D82DBA00-78A9-4591-B4B5-68F3EE7657D1}" srcOrd="0" destOrd="0" parTransId="{C5680AED-2B72-49F5-8F1A-73D848E8DD57}" sibTransId="{97B5344B-F56B-4D94-9348-1390D6C61206}"/>
    <dgm:cxn modelId="{FCE671C7-21A1-41B0-8E9F-6B8D6A73DE8C}" type="presOf" srcId="{243B206B-2756-45AE-B502-A97249959D17}" destId="{90C8E6F4-7776-46C9-A901-8502DC50DEEF}" srcOrd="0" destOrd="0" presId="urn:microsoft.com/office/officeart/2005/8/layout/default"/>
    <dgm:cxn modelId="{43265D5B-40A1-49B1-AE03-9B361C90A6D4}" type="presOf" srcId="{FEC6D148-26F2-4EC7-B6DB-740A25321CAF}" destId="{73CCE286-FCAB-4E20-A272-92DA15508C40}" srcOrd="0" destOrd="0" presId="urn:microsoft.com/office/officeart/2005/8/layout/default"/>
    <dgm:cxn modelId="{6FD9720E-60BA-4253-848E-F434779BB486}" type="presOf" srcId="{C998FDE6-6ECE-4E70-A9AC-E94BD43842E4}" destId="{E865D06C-6F64-4886-A8A9-0F607C18CCAD}" srcOrd="0" destOrd="0" presId="urn:microsoft.com/office/officeart/2005/8/layout/default"/>
    <dgm:cxn modelId="{49D126B1-D78B-4778-A3DF-D5ABFC9C143E}" srcId="{800A0045-0BFD-4E51-835D-406A00255EAA}" destId="{EF014C08-B777-406D-9F87-3F28DFADE3C1}" srcOrd="9" destOrd="0" parTransId="{C8830E20-8428-409E-9BF8-4F3BA3424573}" sibTransId="{E8FF3A93-CE40-4F96-9042-5F3C45095CDF}"/>
    <dgm:cxn modelId="{B3C88666-30AA-4316-A937-75580E9E057E}" type="presOf" srcId="{39209E96-4277-4D9E-BD76-3D8E693B1A88}" destId="{27DDA0B1-FBF7-4DCE-8199-ADFDDD0DA374}" srcOrd="0" destOrd="0" presId="urn:microsoft.com/office/officeart/2005/8/layout/default"/>
    <dgm:cxn modelId="{D9827FFD-6482-40B0-B8B6-93DBB59BD4FF}" srcId="{800A0045-0BFD-4E51-835D-406A00255EAA}" destId="{97119B2E-2908-46D3-9F00-7065ABD4647D}" srcOrd="6" destOrd="0" parTransId="{F2E93B39-C22B-4A6C-804C-8803A16F6D57}" sibTransId="{46069DF7-B6F1-4F09-A692-7EBFC7F7B704}"/>
    <dgm:cxn modelId="{74B693A0-9048-4721-B6D8-14F1FC9424F7}" srcId="{800A0045-0BFD-4E51-835D-406A00255EAA}" destId="{C998FDE6-6ECE-4E70-A9AC-E94BD43842E4}" srcOrd="1" destOrd="0" parTransId="{23B2D5B4-A401-48F9-9014-70725E697CD4}" sibTransId="{FBB2C58C-9AE6-4C98-A192-1964F8F7BD7A}"/>
    <dgm:cxn modelId="{4BE3621D-7212-4D4A-965F-AD8495C44261}" type="presParOf" srcId="{51C9C156-7104-4456-ADF6-0F28EAC38330}" destId="{9F6B7C60-D2B9-481D-A56E-E126FFC80760}" srcOrd="0" destOrd="0" presId="urn:microsoft.com/office/officeart/2005/8/layout/default"/>
    <dgm:cxn modelId="{D32ECADF-4BA7-4E8C-ADE5-3418E9437199}" type="presParOf" srcId="{51C9C156-7104-4456-ADF6-0F28EAC38330}" destId="{9F4ECCF5-5037-4EF1-86FB-566553B74B9D}" srcOrd="1" destOrd="0" presId="urn:microsoft.com/office/officeart/2005/8/layout/default"/>
    <dgm:cxn modelId="{60A64F53-5CD7-4130-83B9-1F2AAC634132}" type="presParOf" srcId="{51C9C156-7104-4456-ADF6-0F28EAC38330}" destId="{E865D06C-6F64-4886-A8A9-0F607C18CCAD}" srcOrd="2" destOrd="0" presId="urn:microsoft.com/office/officeart/2005/8/layout/default"/>
    <dgm:cxn modelId="{4FB86643-47B8-497D-B0B5-88316A146C21}" type="presParOf" srcId="{51C9C156-7104-4456-ADF6-0F28EAC38330}" destId="{E6E3F991-6E39-48DB-8094-C9E0772B2665}" srcOrd="3" destOrd="0" presId="urn:microsoft.com/office/officeart/2005/8/layout/default"/>
    <dgm:cxn modelId="{CB5964D0-CA0D-4D32-9562-11C5242776BA}" type="presParOf" srcId="{51C9C156-7104-4456-ADF6-0F28EAC38330}" destId="{2F68CD4F-F88B-4D4E-A7B5-6071C1ECFE99}" srcOrd="4" destOrd="0" presId="urn:microsoft.com/office/officeart/2005/8/layout/default"/>
    <dgm:cxn modelId="{ADAC46EF-36F6-4CD0-BF85-49A25FFF1D35}" type="presParOf" srcId="{51C9C156-7104-4456-ADF6-0F28EAC38330}" destId="{950F7EE4-3010-4459-85B7-5F4FADE9ABA6}" srcOrd="5" destOrd="0" presId="urn:microsoft.com/office/officeart/2005/8/layout/default"/>
    <dgm:cxn modelId="{B607DF7B-5B97-4351-A256-FF1AA49665A0}" type="presParOf" srcId="{51C9C156-7104-4456-ADF6-0F28EAC38330}" destId="{73CCE286-FCAB-4E20-A272-92DA15508C40}" srcOrd="6" destOrd="0" presId="urn:microsoft.com/office/officeart/2005/8/layout/default"/>
    <dgm:cxn modelId="{64C28333-4C43-4939-9E87-F48810AE54B1}" type="presParOf" srcId="{51C9C156-7104-4456-ADF6-0F28EAC38330}" destId="{C760D61E-904F-4F54-8969-EC17EC7050E7}" srcOrd="7" destOrd="0" presId="urn:microsoft.com/office/officeart/2005/8/layout/default"/>
    <dgm:cxn modelId="{56D8FA31-C3B5-4F06-B0B7-4A363616DBED}" type="presParOf" srcId="{51C9C156-7104-4456-ADF6-0F28EAC38330}" destId="{27DDA0B1-FBF7-4DCE-8199-ADFDDD0DA374}" srcOrd="8" destOrd="0" presId="urn:microsoft.com/office/officeart/2005/8/layout/default"/>
    <dgm:cxn modelId="{4072A540-9E7C-44F6-818C-BCB661C1E9C3}" type="presParOf" srcId="{51C9C156-7104-4456-ADF6-0F28EAC38330}" destId="{B9496879-1750-411C-9571-6588A56A0830}" srcOrd="9" destOrd="0" presId="urn:microsoft.com/office/officeart/2005/8/layout/default"/>
    <dgm:cxn modelId="{5BDD8D23-E41B-493A-A84C-5B73F431849D}" type="presParOf" srcId="{51C9C156-7104-4456-ADF6-0F28EAC38330}" destId="{F78B7C59-50BE-4815-A66C-FA76CEF70055}" srcOrd="10" destOrd="0" presId="urn:microsoft.com/office/officeart/2005/8/layout/default"/>
    <dgm:cxn modelId="{CD0740B3-B7D1-44BF-BA6B-EFEBB72FEF54}" type="presParOf" srcId="{51C9C156-7104-4456-ADF6-0F28EAC38330}" destId="{BAA100D7-67F6-49F1-8638-FCA5008C5128}" srcOrd="11" destOrd="0" presId="urn:microsoft.com/office/officeart/2005/8/layout/default"/>
    <dgm:cxn modelId="{4E1A401B-A06D-4AA8-8CF8-39552E47B083}" type="presParOf" srcId="{51C9C156-7104-4456-ADF6-0F28EAC38330}" destId="{99B30E29-59F2-470D-B3A8-B7D0A17F965A}" srcOrd="12" destOrd="0" presId="urn:microsoft.com/office/officeart/2005/8/layout/default"/>
    <dgm:cxn modelId="{306F65B9-503E-4519-A62D-899A4ACB4F93}" type="presParOf" srcId="{51C9C156-7104-4456-ADF6-0F28EAC38330}" destId="{46ECA1B6-82AC-4EC5-9E98-CE18899FEEA1}" srcOrd="13" destOrd="0" presId="urn:microsoft.com/office/officeart/2005/8/layout/default"/>
    <dgm:cxn modelId="{44E44049-48AE-4F67-A6C0-1BD777ED5B9E}" type="presParOf" srcId="{51C9C156-7104-4456-ADF6-0F28EAC38330}" destId="{A1449B84-937B-40D7-8A7B-A50C2A095C53}" srcOrd="14" destOrd="0" presId="urn:microsoft.com/office/officeart/2005/8/layout/default"/>
    <dgm:cxn modelId="{A62B7A8A-8FE8-4858-9219-D202A2D29733}" type="presParOf" srcId="{51C9C156-7104-4456-ADF6-0F28EAC38330}" destId="{A8691558-F698-4E63-8431-56A414C6AA13}" srcOrd="15" destOrd="0" presId="urn:microsoft.com/office/officeart/2005/8/layout/default"/>
    <dgm:cxn modelId="{19DD3492-4D96-4AA0-83E3-1BF5F1A904B1}" type="presParOf" srcId="{51C9C156-7104-4456-ADF6-0F28EAC38330}" destId="{48BE6ED2-5D3D-4E78-A658-FA8C8AA11285}" srcOrd="16" destOrd="0" presId="urn:microsoft.com/office/officeart/2005/8/layout/default"/>
    <dgm:cxn modelId="{7B84732D-8B21-42E2-BDB4-E51D1A325721}" type="presParOf" srcId="{51C9C156-7104-4456-ADF6-0F28EAC38330}" destId="{7F58089C-DEC8-4C42-B842-60D5068B8CA2}" srcOrd="17" destOrd="0" presId="urn:microsoft.com/office/officeart/2005/8/layout/default"/>
    <dgm:cxn modelId="{2B8FCD0D-F3D9-43B7-BF28-21EFAE9759C7}" type="presParOf" srcId="{51C9C156-7104-4456-ADF6-0F28EAC38330}" destId="{AB508B6A-CFDD-46DD-9B51-859A591E67F6}" srcOrd="18" destOrd="0" presId="urn:microsoft.com/office/officeart/2005/8/layout/default"/>
    <dgm:cxn modelId="{C2990890-D2C6-476C-ADDC-B4828BC8C951}" type="presParOf" srcId="{51C9C156-7104-4456-ADF6-0F28EAC38330}" destId="{C4B78B26-E5E0-4F01-AA51-F3BEDDF1FEB6}" srcOrd="19" destOrd="0" presId="urn:microsoft.com/office/officeart/2005/8/layout/default"/>
    <dgm:cxn modelId="{0665D4BF-5D5E-43A9-A27A-A035B4CBB186}" type="presParOf" srcId="{51C9C156-7104-4456-ADF6-0F28EAC38330}" destId="{90B2FC8E-1561-48BF-A1F6-DD6A6DD9DD99}" srcOrd="20" destOrd="0" presId="urn:microsoft.com/office/officeart/2005/8/layout/default"/>
    <dgm:cxn modelId="{00B2D6E2-FF13-4133-A5DF-05AB81EBFAB0}" type="presParOf" srcId="{51C9C156-7104-4456-ADF6-0F28EAC38330}" destId="{E7040798-21E8-4824-B0D9-A46028BA6F48}" srcOrd="21" destOrd="0" presId="urn:microsoft.com/office/officeart/2005/8/layout/default"/>
    <dgm:cxn modelId="{118164AF-225F-4757-B212-D5AA03E9D722}" type="presParOf" srcId="{51C9C156-7104-4456-ADF6-0F28EAC38330}" destId="{90C8E6F4-7776-46C9-A901-8502DC50DEEF}" srcOrd="22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77EBDC-B47C-4B37-98A9-BE0278744564}" type="doc">
      <dgm:prSet loTypeId="urn:microsoft.com/office/officeart/2005/8/layout/bList2" loCatId="list" qsTypeId="urn:microsoft.com/office/officeart/2005/8/quickstyle/3d2" qsCatId="3D" csTypeId="urn:microsoft.com/office/officeart/2005/8/colors/accent1_2" csCatId="accent1" phldr="1"/>
      <dgm:spPr/>
    </dgm:pt>
    <dgm:pt modelId="{94404612-A0FB-4BD1-8692-ADD21B950C75}">
      <dgm:prSet phldrT="[Текст]"/>
      <dgm:spPr/>
      <dgm:t>
        <a:bodyPr/>
        <a:lstStyle/>
        <a:p>
          <a:r>
            <a:rPr lang="ru-RU" dirty="0" smtClean="0"/>
            <a:t>Д. Вико</a:t>
          </a:r>
          <a:endParaRPr lang="ru-RU" dirty="0"/>
        </a:p>
      </dgm:t>
    </dgm:pt>
    <dgm:pt modelId="{5C014015-4379-4AAA-BA5C-7C658EAD877E}" type="parTrans" cxnId="{CB639710-CC03-4518-B63D-C53FFE67D5A7}">
      <dgm:prSet/>
      <dgm:spPr/>
      <dgm:t>
        <a:bodyPr/>
        <a:lstStyle/>
        <a:p>
          <a:endParaRPr lang="ru-RU"/>
        </a:p>
      </dgm:t>
    </dgm:pt>
    <dgm:pt modelId="{8A2B79E4-70F7-44AB-8018-DBA81F876153}" type="sibTrans" cxnId="{CB639710-CC03-4518-B63D-C53FFE67D5A7}">
      <dgm:prSet/>
      <dgm:spPr/>
      <dgm:t>
        <a:bodyPr/>
        <a:lstStyle/>
        <a:p>
          <a:endParaRPr lang="ru-RU"/>
        </a:p>
      </dgm:t>
    </dgm:pt>
    <dgm:pt modelId="{703B61D6-4489-4EB2-BAAA-025E4335D2B5}">
      <dgm:prSet custT="1"/>
      <dgm:spPr/>
      <dgm:t>
        <a:bodyPr/>
        <a:lstStyle/>
        <a:p>
          <a:r>
            <a:rPr lang="ru-RU" sz="2800" dirty="0" smtClean="0"/>
            <a:t>МИФ – ЭТО ПЕРВОЕ ИЗДАНИЕ УМСТВЕННОГО СЛОВАРЯ ЧЕЛОВЕЧЕСТВА</a:t>
          </a:r>
          <a:endParaRPr lang="ru-RU" sz="2800" dirty="0"/>
        </a:p>
      </dgm:t>
    </dgm:pt>
    <dgm:pt modelId="{2F09C5BE-7FAE-4A29-BCE7-6D2E0DD072B7}" type="parTrans" cxnId="{DA048045-21DF-4047-BD4B-69A7C97D8177}">
      <dgm:prSet/>
      <dgm:spPr/>
      <dgm:t>
        <a:bodyPr/>
        <a:lstStyle/>
        <a:p>
          <a:endParaRPr lang="ru-RU"/>
        </a:p>
      </dgm:t>
    </dgm:pt>
    <dgm:pt modelId="{5AC5CE92-EBA3-4D04-92C1-DEC5CC56C203}" type="sibTrans" cxnId="{DA048045-21DF-4047-BD4B-69A7C97D8177}">
      <dgm:prSet/>
      <dgm:spPr/>
      <dgm:t>
        <a:bodyPr/>
        <a:lstStyle/>
        <a:p>
          <a:endParaRPr lang="ru-RU"/>
        </a:p>
      </dgm:t>
    </dgm:pt>
    <dgm:pt modelId="{F184B83C-46AF-4097-A7E2-17B527876C67}" type="pres">
      <dgm:prSet presAssocID="{FF77EBDC-B47C-4B37-98A9-BE0278744564}" presName="diagram" presStyleCnt="0">
        <dgm:presLayoutVars>
          <dgm:dir/>
          <dgm:animLvl val="lvl"/>
          <dgm:resizeHandles val="exact"/>
        </dgm:presLayoutVars>
      </dgm:prSet>
      <dgm:spPr/>
    </dgm:pt>
    <dgm:pt modelId="{08A9953F-740E-45F3-AAE4-FF83DB46C394}" type="pres">
      <dgm:prSet presAssocID="{94404612-A0FB-4BD1-8692-ADD21B950C75}" presName="compNode" presStyleCnt="0"/>
      <dgm:spPr/>
    </dgm:pt>
    <dgm:pt modelId="{B01057CC-A6B6-4806-BE6D-295F352FAAB7}" type="pres">
      <dgm:prSet presAssocID="{94404612-A0FB-4BD1-8692-ADD21B950C75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FB0D5-2FE2-413A-9E38-D4209CAD540F}" type="pres">
      <dgm:prSet presAssocID="{94404612-A0FB-4BD1-8692-ADD21B950C7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20897-CE6A-4DA3-BDD0-62126E7E5C49}" type="pres">
      <dgm:prSet presAssocID="{94404612-A0FB-4BD1-8692-ADD21B950C75}" presName="parentRect" presStyleLbl="alignNode1" presStyleIdx="0" presStyleCnt="1" custScaleX="126446" custScaleY="189316"/>
      <dgm:spPr/>
      <dgm:t>
        <a:bodyPr/>
        <a:lstStyle/>
        <a:p>
          <a:endParaRPr lang="ru-RU"/>
        </a:p>
      </dgm:t>
    </dgm:pt>
    <dgm:pt modelId="{1ED0860B-2577-4EA5-9FD1-49FECA84D773}" type="pres">
      <dgm:prSet presAssocID="{94404612-A0FB-4BD1-8692-ADD21B950C75}" presName="adorn" presStyleLbl="fgAccFollowNode1" presStyleIdx="0" presStyleCnt="1" custScaleX="212178" custScaleY="2165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8130480-466D-4A07-8ACE-AB0E76FF586F}" type="presOf" srcId="{94404612-A0FB-4BD1-8692-ADD21B950C75}" destId="{B9EFB0D5-2FE2-413A-9E38-D4209CAD540F}" srcOrd="0" destOrd="0" presId="urn:microsoft.com/office/officeart/2005/8/layout/bList2"/>
    <dgm:cxn modelId="{DA048045-21DF-4047-BD4B-69A7C97D8177}" srcId="{94404612-A0FB-4BD1-8692-ADD21B950C75}" destId="{703B61D6-4489-4EB2-BAAA-025E4335D2B5}" srcOrd="0" destOrd="0" parTransId="{2F09C5BE-7FAE-4A29-BCE7-6D2E0DD072B7}" sibTransId="{5AC5CE92-EBA3-4D04-92C1-DEC5CC56C203}"/>
    <dgm:cxn modelId="{2217F5F0-E360-4299-8718-19DB3B1EDA84}" type="presOf" srcId="{FF77EBDC-B47C-4B37-98A9-BE0278744564}" destId="{F184B83C-46AF-4097-A7E2-17B527876C67}" srcOrd="0" destOrd="0" presId="urn:microsoft.com/office/officeart/2005/8/layout/bList2"/>
    <dgm:cxn modelId="{CB639710-CC03-4518-B63D-C53FFE67D5A7}" srcId="{FF77EBDC-B47C-4B37-98A9-BE0278744564}" destId="{94404612-A0FB-4BD1-8692-ADD21B950C75}" srcOrd="0" destOrd="0" parTransId="{5C014015-4379-4AAA-BA5C-7C658EAD877E}" sibTransId="{8A2B79E4-70F7-44AB-8018-DBA81F876153}"/>
    <dgm:cxn modelId="{F5879850-64C7-47A4-8DDE-518504B75F5D}" type="presOf" srcId="{94404612-A0FB-4BD1-8692-ADD21B950C75}" destId="{94E20897-CE6A-4DA3-BDD0-62126E7E5C49}" srcOrd="1" destOrd="0" presId="urn:microsoft.com/office/officeart/2005/8/layout/bList2"/>
    <dgm:cxn modelId="{7ECE71C4-BF72-407C-A8CF-07A5103DF117}" type="presOf" srcId="{703B61D6-4489-4EB2-BAAA-025E4335D2B5}" destId="{B01057CC-A6B6-4806-BE6D-295F352FAAB7}" srcOrd="0" destOrd="0" presId="urn:microsoft.com/office/officeart/2005/8/layout/bList2"/>
    <dgm:cxn modelId="{B573C282-BFBA-4FD0-BCFE-70DC9799B1A4}" type="presParOf" srcId="{F184B83C-46AF-4097-A7E2-17B527876C67}" destId="{08A9953F-740E-45F3-AAE4-FF83DB46C394}" srcOrd="0" destOrd="0" presId="urn:microsoft.com/office/officeart/2005/8/layout/bList2"/>
    <dgm:cxn modelId="{E1D2E470-E0B7-4263-80D4-AE1B4690CC59}" type="presParOf" srcId="{08A9953F-740E-45F3-AAE4-FF83DB46C394}" destId="{B01057CC-A6B6-4806-BE6D-295F352FAAB7}" srcOrd="0" destOrd="0" presId="urn:microsoft.com/office/officeart/2005/8/layout/bList2"/>
    <dgm:cxn modelId="{208D62F1-AC2A-4B4F-9B24-84175EF25FC2}" type="presParOf" srcId="{08A9953F-740E-45F3-AAE4-FF83DB46C394}" destId="{B9EFB0D5-2FE2-413A-9E38-D4209CAD540F}" srcOrd="1" destOrd="0" presId="urn:microsoft.com/office/officeart/2005/8/layout/bList2"/>
    <dgm:cxn modelId="{1A0DAB9D-C138-4BB1-A2C7-5CED094435BE}" type="presParOf" srcId="{08A9953F-740E-45F3-AAE4-FF83DB46C394}" destId="{94E20897-CE6A-4DA3-BDD0-62126E7E5C49}" srcOrd="2" destOrd="0" presId="urn:microsoft.com/office/officeart/2005/8/layout/bList2"/>
    <dgm:cxn modelId="{C0D96F25-9003-4578-9295-8E0EB13E34F3}" type="presParOf" srcId="{08A9953F-740E-45F3-AAE4-FF83DB46C394}" destId="{1ED0860B-2577-4EA5-9FD1-49FECA84D773}" srcOrd="3" destOrd="0" presId="urn:microsoft.com/office/officeart/2005/8/layout/b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9E53DB-5D78-4B6F-B2B3-8256CC68BC06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CE847F-434B-4E5F-BA6E-8F4CCA443825}">
      <dgm:prSet phldrT="[Текст]" custT="1"/>
      <dgm:spPr/>
      <dgm:t>
        <a:bodyPr/>
        <a:lstStyle/>
        <a:p>
          <a:r>
            <a:rPr lang="ru-RU" sz="2800" dirty="0" smtClean="0"/>
            <a:t>РОЛЬ И ЗНАЧЕНИЕ МИФОВ</a:t>
          </a:r>
          <a:endParaRPr lang="ru-RU" sz="2800" dirty="0"/>
        </a:p>
      </dgm:t>
    </dgm:pt>
    <dgm:pt modelId="{63806485-C7CA-4BC0-8964-32AF9A1866A9}" type="parTrans" cxnId="{0F76ADD8-0533-4963-9918-1F226740E9B9}">
      <dgm:prSet/>
      <dgm:spPr/>
      <dgm:t>
        <a:bodyPr/>
        <a:lstStyle/>
        <a:p>
          <a:endParaRPr lang="ru-RU"/>
        </a:p>
      </dgm:t>
    </dgm:pt>
    <dgm:pt modelId="{AFC2CBA2-BC43-4CC7-ACD8-7204CB2ED599}" type="sibTrans" cxnId="{0F76ADD8-0533-4963-9918-1F226740E9B9}">
      <dgm:prSet/>
      <dgm:spPr/>
      <dgm:t>
        <a:bodyPr/>
        <a:lstStyle/>
        <a:p>
          <a:endParaRPr lang="ru-RU"/>
        </a:p>
      </dgm:t>
    </dgm:pt>
    <dgm:pt modelId="{880DC248-752B-4D58-800F-D272DEDCFEEE}">
      <dgm:prSet phldrT="[Текст]" custT="1"/>
      <dgm:spPr/>
      <dgm:t>
        <a:bodyPr/>
        <a:lstStyle/>
        <a:p>
          <a:r>
            <a:rPr lang="ru-RU" sz="2000" dirty="0" smtClean="0"/>
            <a:t>Мифы сохраняют жизненный опыт народа</a:t>
          </a:r>
          <a:endParaRPr lang="ru-RU" sz="2000" dirty="0"/>
        </a:p>
      </dgm:t>
    </dgm:pt>
    <dgm:pt modelId="{E4CD2F9D-7E9A-45A6-86D7-5929A6C2AD67}" type="parTrans" cxnId="{1162CBAC-E7FF-4FDB-95BC-2FBAD066ED39}">
      <dgm:prSet/>
      <dgm:spPr/>
      <dgm:t>
        <a:bodyPr/>
        <a:lstStyle/>
        <a:p>
          <a:endParaRPr lang="ru-RU"/>
        </a:p>
      </dgm:t>
    </dgm:pt>
    <dgm:pt modelId="{6E6D7C14-E144-40AB-8590-FCA20DD4EA52}" type="sibTrans" cxnId="{1162CBAC-E7FF-4FDB-95BC-2FBAD066ED39}">
      <dgm:prSet/>
      <dgm:spPr/>
      <dgm:t>
        <a:bodyPr/>
        <a:lstStyle/>
        <a:p>
          <a:endParaRPr lang="ru-RU"/>
        </a:p>
      </dgm:t>
    </dgm:pt>
    <dgm:pt modelId="{A57F7658-39A8-4595-81E4-8F08CEE8160F}">
      <dgm:prSet phldrT="[Текст]" custT="1"/>
      <dgm:spPr/>
      <dgm:t>
        <a:bodyPr/>
        <a:lstStyle/>
        <a:p>
          <a:r>
            <a:rPr lang="ru-RU" sz="2000" dirty="0" smtClean="0"/>
            <a:t>Постигая мифы, человек соотносит свой личный опыт с родовым опытом коллектива, сообщества людей</a:t>
          </a:r>
          <a:endParaRPr lang="ru-RU" sz="2000" dirty="0"/>
        </a:p>
      </dgm:t>
    </dgm:pt>
    <dgm:pt modelId="{C5344963-22D9-4EED-814D-FB4CFBDDBB26}" type="parTrans" cxnId="{6A63D07E-D68C-4D1A-A3D4-7D98F2D9A848}">
      <dgm:prSet/>
      <dgm:spPr/>
      <dgm:t>
        <a:bodyPr/>
        <a:lstStyle/>
        <a:p>
          <a:endParaRPr lang="ru-RU"/>
        </a:p>
      </dgm:t>
    </dgm:pt>
    <dgm:pt modelId="{FEE13920-6B3A-4263-BB19-5DA2467547B4}" type="sibTrans" cxnId="{6A63D07E-D68C-4D1A-A3D4-7D98F2D9A848}">
      <dgm:prSet/>
      <dgm:spPr/>
      <dgm:t>
        <a:bodyPr/>
        <a:lstStyle/>
        <a:p>
          <a:endParaRPr lang="ru-RU"/>
        </a:p>
      </dgm:t>
    </dgm:pt>
    <dgm:pt modelId="{31AB2B5D-9C34-46B2-9D6E-27F863548D88}">
      <dgm:prSet phldrT="[Текст]" custT="1"/>
      <dgm:spPr/>
      <dgm:t>
        <a:bodyPr/>
        <a:lstStyle/>
        <a:p>
          <a:r>
            <a:rPr lang="ru-RU" sz="2000" dirty="0" smtClean="0"/>
            <a:t>Обеспечивает преемственность культурного опыта</a:t>
          </a:r>
          <a:endParaRPr lang="ru-RU" sz="2000" dirty="0"/>
        </a:p>
      </dgm:t>
    </dgm:pt>
    <dgm:pt modelId="{11E1DED0-5657-45DC-90E3-C30B8DB74D73}" type="parTrans" cxnId="{DD2333DC-68F4-4CA6-A571-3DD8E170F968}">
      <dgm:prSet/>
      <dgm:spPr/>
      <dgm:t>
        <a:bodyPr/>
        <a:lstStyle/>
        <a:p>
          <a:endParaRPr lang="ru-RU"/>
        </a:p>
      </dgm:t>
    </dgm:pt>
    <dgm:pt modelId="{9564D051-631C-470B-B244-3BAF77EF7BCE}" type="sibTrans" cxnId="{DD2333DC-68F4-4CA6-A571-3DD8E170F968}">
      <dgm:prSet/>
      <dgm:spPr/>
      <dgm:t>
        <a:bodyPr/>
        <a:lstStyle/>
        <a:p>
          <a:endParaRPr lang="ru-RU"/>
        </a:p>
      </dgm:t>
    </dgm:pt>
    <dgm:pt modelId="{00DB27D4-3940-4871-A07E-E714D05790AE}">
      <dgm:prSet phldrT="[Текст]" custT="1"/>
      <dgm:spPr/>
      <dgm:t>
        <a:bodyPr/>
        <a:lstStyle/>
        <a:p>
          <a:r>
            <a:rPr lang="ru-RU" sz="2000" dirty="0" smtClean="0"/>
            <a:t>Создает </a:t>
          </a:r>
          <a:r>
            <a:rPr lang="ru-RU" sz="2000" dirty="0" smtClean="0"/>
            <a:t>картину целостной жизни народа</a:t>
          </a:r>
          <a:endParaRPr lang="ru-RU" sz="2000" dirty="0"/>
        </a:p>
      </dgm:t>
    </dgm:pt>
    <dgm:pt modelId="{47651675-4212-414D-9DCB-3107FAF5BD13}" type="parTrans" cxnId="{58AE4AC1-2FAB-4243-9513-07E7A1642B91}">
      <dgm:prSet/>
      <dgm:spPr/>
      <dgm:t>
        <a:bodyPr/>
        <a:lstStyle/>
        <a:p>
          <a:endParaRPr lang="ru-RU"/>
        </a:p>
      </dgm:t>
    </dgm:pt>
    <dgm:pt modelId="{7376AB51-3B8E-4103-98BB-7A1FDB1AA5AC}" type="sibTrans" cxnId="{58AE4AC1-2FAB-4243-9513-07E7A1642B91}">
      <dgm:prSet/>
      <dgm:spPr/>
      <dgm:t>
        <a:bodyPr/>
        <a:lstStyle/>
        <a:p>
          <a:endParaRPr lang="ru-RU"/>
        </a:p>
      </dgm:t>
    </dgm:pt>
    <dgm:pt modelId="{B1575F46-DC4D-41FD-93A7-2FAA032B0C5D}">
      <dgm:prSet custT="1"/>
      <dgm:spPr/>
      <dgm:t>
        <a:bodyPr/>
        <a:lstStyle/>
        <a:p>
          <a:r>
            <a:rPr lang="ru-RU" sz="2000" dirty="0" smtClean="0"/>
            <a:t>Передает лучшие нравственные качества героев и предлагает им следовать последующим поколениям</a:t>
          </a:r>
          <a:endParaRPr lang="ru-RU" sz="2000" dirty="0"/>
        </a:p>
      </dgm:t>
    </dgm:pt>
    <dgm:pt modelId="{2876B616-C2ED-402F-8D6E-6FED5511C574}" type="parTrans" cxnId="{EBF987DC-E52A-4D52-86A7-618DA2FDBF06}">
      <dgm:prSet/>
      <dgm:spPr/>
      <dgm:t>
        <a:bodyPr/>
        <a:lstStyle/>
        <a:p>
          <a:endParaRPr lang="ru-RU"/>
        </a:p>
      </dgm:t>
    </dgm:pt>
    <dgm:pt modelId="{3C645EB3-A395-4AFC-9D65-7B56E141FB2E}" type="sibTrans" cxnId="{EBF987DC-E52A-4D52-86A7-618DA2FDBF06}">
      <dgm:prSet/>
      <dgm:spPr/>
      <dgm:t>
        <a:bodyPr/>
        <a:lstStyle/>
        <a:p>
          <a:endParaRPr lang="ru-RU"/>
        </a:p>
      </dgm:t>
    </dgm:pt>
    <dgm:pt modelId="{876D9265-8C99-4A06-ABCC-7D52178197F0}">
      <dgm:prSet custT="1"/>
      <dgm:spPr/>
      <dgm:t>
        <a:bodyPr/>
        <a:lstStyle/>
        <a:p>
          <a:r>
            <a:rPr lang="ru-RU" sz="2000" dirty="0" smtClean="0"/>
            <a:t>Человек черпает </a:t>
          </a:r>
          <a:r>
            <a:rPr lang="ru-RU" sz="2000" dirty="0" smtClean="0"/>
            <a:t>знания о принятой в данном обществе системе правил и ценностей</a:t>
          </a:r>
          <a:endParaRPr lang="ru-RU" sz="2000" dirty="0"/>
        </a:p>
      </dgm:t>
    </dgm:pt>
    <dgm:pt modelId="{2C457827-B5A3-4292-9A60-65C73797D0CD}" type="parTrans" cxnId="{F56DA25D-B65A-4480-82A4-167A10A22329}">
      <dgm:prSet/>
      <dgm:spPr/>
      <dgm:t>
        <a:bodyPr/>
        <a:lstStyle/>
        <a:p>
          <a:endParaRPr lang="ru-RU"/>
        </a:p>
      </dgm:t>
    </dgm:pt>
    <dgm:pt modelId="{9741B474-EFE7-4DE9-8B41-62F10E43DE8F}" type="sibTrans" cxnId="{F56DA25D-B65A-4480-82A4-167A10A22329}">
      <dgm:prSet/>
      <dgm:spPr/>
      <dgm:t>
        <a:bodyPr/>
        <a:lstStyle/>
        <a:p>
          <a:endParaRPr lang="ru-RU"/>
        </a:p>
      </dgm:t>
    </dgm:pt>
    <dgm:pt modelId="{4958A266-2242-4572-8848-8508C3A93867}" type="pres">
      <dgm:prSet presAssocID="{EF9E53DB-5D78-4B6F-B2B3-8256CC68BC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66B78-5B06-464F-A56A-E232EBD41A54}" type="pres">
      <dgm:prSet presAssocID="{876D9265-8C99-4A06-ABCC-7D52178197F0}" presName="node" presStyleLbl="node1" presStyleIdx="0" presStyleCnt="7" custLinFactY="16666" custLinFactNeighborX="2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B0A11-B779-4A6A-9C65-0FBEE2DD29D4}" type="pres">
      <dgm:prSet presAssocID="{9741B474-EFE7-4DE9-8B41-62F10E43DE8F}" presName="sibTrans" presStyleCnt="0"/>
      <dgm:spPr/>
    </dgm:pt>
    <dgm:pt modelId="{52A5E9E5-CD57-4EF0-A4AC-6EBB501034D2}" type="pres">
      <dgm:prSet presAssocID="{D0CE847F-434B-4E5F-BA6E-8F4CCA44382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6AD61-7762-497A-81F1-D00FDB2762A5}" type="pres">
      <dgm:prSet presAssocID="{AFC2CBA2-BC43-4CC7-ACD8-7204CB2ED599}" presName="sibTrans" presStyleCnt="0"/>
      <dgm:spPr/>
    </dgm:pt>
    <dgm:pt modelId="{5DE681E8-1BD7-425C-ACF4-5B6D075120E9}" type="pres">
      <dgm:prSet presAssocID="{880DC248-752B-4D58-800F-D272DEDCFEEE}" presName="node" presStyleLbl="node1" presStyleIdx="2" presStyleCnt="7" custLinFactY="13890" custLinFactNeighborX="-24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E2A87-F851-40CE-B968-DC3235DC40F8}" type="pres">
      <dgm:prSet presAssocID="{6E6D7C14-E144-40AB-8590-FCA20DD4EA52}" presName="sibTrans" presStyleCnt="0"/>
      <dgm:spPr/>
    </dgm:pt>
    <dgm:pt modelId="{F93CE979-C05D-4883-B4AF-C4F316197BD0}" type="pres">
      <dgm:prSet presAssocID="{A57F7658-39A8-4595-81E4-8F08CEE8160F}" presName="node" presStyleLbl="node1" presStyleIdx="3" presStyleCnt="7" custScaleY="134926" custLinFactY="25001" custLinFactNeighborX="62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BCB60-F820-46C6-8871-204B44603B97}" type="pres">
      <dgm:prSet presAssocID="{FEE13920-6B3A-4263-BB19-5DA2467547B4}" presName="sibTrans" presStyleCnt="0"/>
      <dgm:spPr/>
    </dgm:pt>
    <dgm:pt modelId="{88AC4D49-C7FD-4327-9530-819E8407C433}" type="pres">
      <dgm:prSet presAssocID="{31AB2B5D-9C34-46B2-9D6E-27F863548D88}" presName="node" presStyleLbl="node1" presStyleIdx="4" presStyleCnt="7" custLinFactY="25001" custLinFactNeighborX="125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B9485-5631-427D-899C-B83ACC6F89FF}" type="pres">
      <dgm:prSet presAssocID="{9564D051-631C-470B-B244-3BAF77EF7BCE}" presName="sibTrans" presStyleCnt="0"/>
      <dgm:spPr/>
    </dgm:pt>
    <dgm:pt modelId="{76C20FD2-F097-4896-A97B-C23A6E97E5FC}" type="pres">
      <dgm:prSet presAssocID="{B1575F46-DC4D-41FD-93A7-2FAA032B0C5D}" presName="node" presStyleLbl="node1" presStyleIdx="5" presStyleCnt="7" custScaleY="131731" custLinFactY="28474" custLinFactNeighborX="-24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A370C-F59C-4802-8E34-40E55CC5A90E}" type="pres">
      <dgm:prSet presAssocID="{3C645EB3-A395-4AFC-9D65-7B56E141FB2E}" presName="sibTrans" presStyleCnt="0"/>
      <dgm:spPr/>
    </dgm:pt>
    <dgm:pt modelId="{D8F9937A-CB24-47B5-910B-42FBC8119B0C}" type="pres">
      <dgm:prSet presAssocID="{00DB27D4-3940-4871-A07E-E714D05790AE}" presName="node" presStyleLbl="node1" presStyleIdx="6" presStyleCnt="7" custLinFactY="-19444" custLinFactNeighborX="25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6ADD8-0533-4963-9918-1F226740E9B9}" srcId="{EF9E53DB-5D78-4B6F-B2B3-8256CC68BC06}" destId="{D0CE847F-434B-4E5F-BA6E-8F4CCA443825}" srcOrd="1" destOrd="0" parTransId="{63806485-C7CA-4BC0-8964-32AF9A1866A9}" sibTransId="{AFC2CBA2-BC43-4CC7-ACD8-7204CB2ED599}"/>
    <dgm:cxn modelId="{F56DA25D-B65A-4480-82A4-167A10A22329}" srcId="{EF9E53DB-5D78-4B6F-B2B3-8256CC68BC06}" destId="{876D9265-8C99-4A06-ABCC-7D52178197F0}" srcOrd="0" destOrd="0" parTransId="{2C457827-B5A3-4292-9A60-65C73797D0CD}" sibTransId="{9741B474-EFE7-4DE9-8B41-62F10E43DE8F}"/>
    <dgm:cxn modelId="{EBF987DC-E52A-4D52-86A7-618DA2FDBF06}" srcId="{EF9E53DB-5D78-4B6F-B2B3-8256CC68BC06}" destId="{B1575F46-DC4D-41FD-93A7-2FAA032B0C5D}" srcOrd="5" destOrd="0" parTransId="{2876B616-C2ED-402F-8D6E-6FED5511C574}" sibTransId="{3C645EB3-A395-4AFC-9D65-7B56E141FB2E}"/>
    <dgm:cxn modelId="{1162CBAC-E7FF-4FDB-95BC-2FBAD066ED39}" srcId="{EF9E53DB-5D78-4B6F-B2B3-8256CC68BC06}" destId="{880DC248-752B-4D58-800F-D272DEDCFEEE}" srcOrd="2" destOrd="0" parTransId="{E4CD2F9D-7E9A-45A6-86D7-5929A6C2AD67}" sibTransId="{6E6D7C14-E144-40AB-8590-FCA20DD4EA52}"/>
    <dgm:cxn modelId="{3158FA6C-3F3D-4985-9AF4-74773761B0FE}" type="presOf" srcId="{D0CE847F-434B-4E5F-BA6E-8F4CCA443825}" destId="{52A5E9E5-CD57-4EF0-A4AC-6EBB501034D2}" srcOrd="0" destOrd="0" presId="urn:microsoft.com/office/officeart/2005/8/layout/default"/>
    <dgm:cxn modelId="{25230DB5-6A05-4B2C-9E23-D7679A94CC06}" type="presOf" srcId="{31AB2B5D-9C34-46B2-9D6E-27F863548D88}" destId="{88AC4D49-C7FD-4327-9530-819E8407C433}" srcOrd="0" destOrd="0" presId="urn:microsoft.com/office/officeart/2005/8/layout/default"/>
    <dgm:cxn modelId="{DD2333DC-68F4-4CA6-A571-3DD8E170F968}" srcId="{EF9E53DB-5D78-4B6F-B2B3-8256CC68BC06}" destId="{31AB2B5D-9C34-46B2-9D6E-27F863548D88}" srcOrd="4" destOrd="0" parTransId="{11E1DED0-5657-45DC-90E3-C30B8DB74D73}" sibTransId="{9564D051-631C-470B-B244-3BAF77EF7BCE}"/>
    <dgm:cxn modelId="{58AE4AC1-2FAB-4243-9513-07E7A1642B91}" srcId="{EF9E53DB-5D78-4B6F-B2B3-8256CC68BC06}" destId="{00DB27D4-3940-4871-A07E-E714D05790AE}" srcOrd="6" destOrd="0" parTransId="{47651675-4212-414D-9DCB-3107FAF5BD13}" sibTransId="{7376AB51-3B8E-4103-98BB-7A1FDB1AA5AC}"/>
    <dgm:cxn modelId="{818CAE5E-554A-404C-A8CF-96258E7A27F5}" type="presOf" srcId="{A57F7658-39A8-4595-81E4-8F08CEE8160F}" destId="{F93CE979-C05D-4883-B4AF-C4F316197BD0}" srcOrd="0" destOrd="0" presId="urn:microsoft.com/office/officeart/2005/8/layout/default"/>
    <dgm:cxn modelId="{16445160-F16B-4542-88AB-41F45553AD23}" type="presOf" srcId="{876D9265-8C99-4A06-ABCC-7D52178197F0}" destId="{8A366B78-5B06-464F-A56A-E232EBD41A54}" srcOrd="0" destOrd="0" presId="urn:microsoft.com/office/officeart/2005/8/layout/default"/>
    <dgm:cxn modelId="{6A710281-D3D2-4DF5-B85E-F9496D5AC2FD}" type="presOf" srcId="{880DC248-752B-4D58-800F-D272DEDCFEEE}" destId="{5DE681E8-1BD7-425C-ACF4-5B6D075120E9}" srcOrd="0" destOrd="0" presId="urn:microsoft.com/office/officeart/2005/8/layout/default"/>
    <dgm:cxn modelId="{6A63D07E-D68C-4D1A-A3D4-7D98F2D9A848}" srcId="{EF9E53DB-5D78-4B6F-B2B3-8256CC68BC06}" destId="{A57F7658-39A8-4595-81E4-8F08CEE8160F}" srcOrd="3" destOrd="0" parTransId="{C5344963-22D9-4EED-814D-FB4CFBDDBB26}" sibTransId="{FEE13920-6B3A-4263-BB19-5DA2467547B4}"/>
    <dgm:cxn modelId="{877FF448-2430-4F88-8430-1A5421E850F2}" type="presOf" srcId="{B1575F46-DC4D-41FD-93A7-2FAA032B0C5D}" destId="{76C20FD2-F097-4896-A97B-C23A6E97E5FC}" srcOrd="0" destOrd="0" presId="urn:microsoft.com/office/officeart/2005/8/layout/default"/>
    <dgm:cxn modelId="{FC4AFB47-4831-4116-A5AB-AD44C47DADDB}" type="presOf" srcId="{EF9E53DB-5D78-4B6F-B2B3-8256CC68BC06}" destId="{4958A266-2242-4572-8848-8508C3A93867}" srcOrd="0" destOrd="0" presId="urn:microsoft.com/office/officeart/2005/8/layout/default"/>
    <dgm:cxn modelId="{EE97D3D9-25D1-477B-8F65-40E4A521C1FF}" type="presOf" srcId="{00DB27D4-3940-4871-A07E-E714D05790AE}" destId="{D8F9937A-CB24-47B5-910B-42FBC8119B0C}" srcOrd="0" destOrd="0" presId="urn:microsoft.com/office/officeart/2005/8/layout/default"/>
    <dgm:cxn modelId="{A048F29F-BEA1-4CD2-B508-77CF463C689D}" type="presParOf" srcId="{4958A266-2242-4572-8848-8508C3A93867}" destId="{8A366B78-5B06-464F-A56A-E232EBD41A54}" srcOrd="0" destOrd="0" presId="urn:microsoft.com/office/officeart/2005/8/layout/default"/>
    <dgm:cxn modelId="{06DAD2BD-675A-4C5C-A301-3A8BE97BF76F}" type="presParOf" srcId="{4958A266-2242-4572-8848-8508C3A93867}" destId="{124B0A11-B779-4A6A-9C65-0FBEE2DD29D4}" srcOrd="1" destOrd="0" presId="urn:microsoft.com/office/officeart/2005/8/layout/default"/>
    <dgm:cxn modelId="{68A9A55B-E8B5-4B7D-AFE5-A0586E86ED66}" type="presParOf" srcId="{4958A266-2242-4572-8848-8508C3A93867}" destId="{52A5E9E5-CD57-4EF0-A4AC-6EBB501034D2}" srcOrd="2" destOrd="0" presId="urn:microsoft.com/office/officeart/2005/8/layout/default"/>
    <dgm:cxn modelId="{91D7EE1A-596B-46F9-9BD0-B3B4C2752CC1}" type="presParOf" srcId="{4958A266-2242-4572-8848-8508C3A93867}" destId="{E8B6AD61-7762-497A-81F1-D00FDB2762A5}" srcOrd="3" destOrd="0" presId="urn:microsoft.com/office/officeart/2005/8/layout/default"/>
    <dgm:cxn modelId="{D50D81F9-D784-446A-9146-46C86F21A396}" type="presParOf" srcId="{4958A266-2242-4572-8848-8508C3A93867}" destId="{5DE681E8-1BD7-425C-ACF4-5B6D075120E9}" srcOrd="4" destOrd="0" presId="urn:microsoft.com/office/officeart/2005/8/layout/default"/>
    <dgm:cxn modelId="{F94A3FDD-6E16-4663-89E1-C46AD632326D}" type="presParOf" srcId="{4958A266-2242-4572-8848-8508C3A93867}" destId="{8D0E2A87-F851-40CE-B968-DC3235DC40F8}" srcOrd="5" destOrd="0" presId="urn:microsoft.com/office/officeart/2005/8/layout/default"/>
    <dgm:cxn modelId="{135BBC91-4EF8-4C0B-8ABD-FEDC9AF7666B}" type="presParOf" srcId="{4958A266-2242-4572-8848-8508C3A93867}" destId="{F93CE979-C05D-4883-B4AF-C4F316197BD0}" srcOrd="6" destOrd="0" presId="urn:microsoft.com/office/officeart/2005/8/layout/default"/>
    <dgm:cxn modelId="{F7EFA357-82C7-49AC-9FCB-FC8A35EA558F}" type="presParOf" srcId="{4958A266-2242-4572-8848-8508C3A93867}" destId="{5CBBCB60-F820-46C6-8871-204B44603B97}" srcOrd="7" destOrd="0" presId="urn:microsoft.com/office/officeart/2005/8/layout/default"/>
    <dgm:cxn modelId="{B94F5649-A2FE-459E-9382-400063057C7A}" type="presParOf" srcId="{4958A266-2242-4572-8848-8508C3A93867}" destId="{88AC4D49-C7FD-4327-9530-819E8407C433}" srcOrd="8" destOrd="0" presId="urn:microsoft.com/office/officeart/2005/8/layout/default"/>
    <dgm:cxn modelId="{151BCE01-0DD3-4D98-BE8B-79551AA51F43}" type="presParOf" srcId="{4958A266-2242-4572-8848-8508C3A93867}" destId="{445B9485-5631-427D-899C-B83ACC6F89FF}" srcOrd="9" destOrd="0" presId="urn:microsoft.com/office/officeart/2005/8/layout/default"/>
    <dgm:cxn modelId="{75EE6F5F-181B-4A98-95EB-4F8EA31E6910}" type="presParOf" srcId="{4958A266-2242-4572-8848-8508C3A93867}" destId="{76C20FD2-F097-4896-A97B-C23A6E97E5FC}" srcOrd="10" destOrd="0" presId="urn:microsoft.com/office/officeart/2005/8/layout/default"/>
    <dgm:cxn modelId="{14582CC0-399B-41A2-B35D-08CCE868FB54}" type="presParOf" srcId="{4958A266-2242-4572-8848-8508C3A93867}" destId="{951A370C-F59C-4802-8E34-40E55CC5A90E}" srcOrd="11" destOrd="0" presId="urn:microsoft.com/office/officeart/2005/8/layout/default"/>
    <dgm:cxn modelId="{08303C4C-B5D2-4AC7-9C6B-E5D08AAEA63E}" type="presParOf" srcId="{4958A266-2242-4572-8848-8508C3A93867}" destId="{D8F9937A-CB24-47B5-910B-42FBC8119B0C}" srcOrd="1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5878-3DEB-47EF-BD65-F2F3445B6A5F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29AF-23C8-4B71-8143-337A71B26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5878-3DEB-47EF-BD65-F2F3445B6A5F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29AF-23C8-4B71-8143-337A71B26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5878-3DEB-47EF-BD65-F2F3445B6A5F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29AF-23C8-4B71-8143-337A71B26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5878-3DEB-47EF-BD65-F2F3445B6A5F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29AF-23C8-4B71-8143-337A71B26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5878-3DEB-47EF-BD65-F2F3445B6A5F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29AF-23C8-4B71-8143-337A71B26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5878-3DEB-47EF-BD65-F2F3445B6A5F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29AF-23C8-4B71-8143-337A71B26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5878-3DEB-47EF-BD65-F2F3445B6A5F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29AF-23C8-4B71-8143-337A71B26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5878-3DEB-47EF-BD65-F2F3445B6A5F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29AF-23C8-4B71-8143-337A71B26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5878-3DEB-47EF-BD65-F2F3445B6A5F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29AF-23C8-4B71-8143-337A71B26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5878-3DEB-47EF-BD65-F2F3445B6A5F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29AF-23C8-4B71-8143-337A71B26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5878-3DEB-47EF-BD65-F2F3445B6A5F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29AF-23C8-4B71-8143-337A71B26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A5878-3DEB-47EF-BD65-F2F3445B6A5F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29AF-23C8-4B71-8143-337A71B26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5429288" cy="487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5143512"/>
            <a:ext cx="5529274" cy="1470025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rgbClr val="336699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Многообразие путей познания мира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643578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Учитель высшей категории МОУ «СОШ№6»</a:t>
            </a:r>
          </a:p>
          <a:p>
            <a:r>
              <a:rPr lang="ru-RU" sz="1600" dirty="0" err="1" smtClean="0"/>
              <a:t>г.Нягани</a:t>
            </a:r>
            <a:r>
              <a:rPr lang="ru-RU" sz="1600" dirty="0" smtClean="0"/>
              <a:t> </a:t>
            </a:r>
            <a:r>
              <a:rPr lang="ru-RU" sz="1600" dirty="0" smtClean="0"/>
              <a:t>Мусина Раиса Николаевна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429420" cy="79690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КЛАССИФИКАЦИЯ МИФОВ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4040188" cy="639762"/>
          </a:xfrm>
        </p:spPr>
        <p:txBody>
          <a:bodyPr/>
          <a:lstStyle/>
          <a:p>
            <a:r>
              <a:rPr lang="ru-RU" dirty="0" smtClean="0"/>
              <a:t>Календарные мифы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071546"/>
            <a:ext cx="4041775" cy="639762"/>
          </a:xfrm>
        </p:spPr>
        <p:txBody>
          <a:bodyPr/>
          <a:lstStyle/>
          <a:p>
            <a:r>
              <a:rPr lang="ru-RU" dirty="0" smtClean="0"/>
              <a:t>Биографические мифы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445733" cy="487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78091"/>
            <a:ext cx="4000528" cy="489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929354" cy="79690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КЛАССИФИКАЦИЯ МИФОВ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/>
          <a:lstStyle/>
          <a:p>
            <a:r>
              <a:rPr lang="ru-RU" dirty="0" smtClean="0"/>
              <a:t>Космогонические мифы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14422"/>
            <a:ext cx="4041775" cy="639762"/>
          </a:xfrm>
        </p:spPr>
        <p:txBody>
          <a:bodyPr/>
          <a:lstStyle/>
          <a:p>
            <a:r>
              <a:rPr lang="ru-RU" dirty="0" smtClean="0"/>
              <a:t>Эсхатологические мифы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333403" cy="349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16"/>
            <a:ext cx="434729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786610" cy="93978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 И ОПЫТ, СЫН ОШИБОК ТРУДНЫХ…»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3429024" cy="529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4810" y="1285860"/>
            <a:ext cx="4643470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 процессе приобретения жизненного опыта</a:t>
            </a:r>
          </a:p>
          <a:p>
            <a:r>
              <a:rPr lang="ru-RU" dirty="0" smtClean="0"/>
              <a:t>Человек усваивает не только практические </a:t>
            </a:r>
          </a:p>
          <a:p>
            <a:r>
              <a:rPr lang="ru-RU" dirty="0" smtClean="0"/>
              <a:t>Знания, но и оценки, нормы поведения,</a:t>
            </a:r>
          </a:p>
          <a:p>
            <a:r>
              <a:rPr lang="ru-RU" dirty="0" smtClean="0"/>
              <a:t>Причем усваивает их как бы исподволь, без</a:t>
            </a:r>
          </a:p>
          <a:p>
            <a:r>
              <a:rPr lang="ru-RU" dirty="0" smtClean="0"/>
              <a:t> специальных усилий, действуя по образцу.</a:t>
            </a:r>
          </a:p>
          <a:p>
            <a:r>
              <a:rPr lang="ru-RU" dirty="0" smtClean="0"/>
              <a:t>Практическому  знанию, возникающему в</a:t>
            </a:r>
          </a:p>
          <a:p>
            <a:r>
              <a:rPr lang="ru-RU" dirty="0" smtClean="0"/>
              <a:t> ходе накопления знания опыта, соответствует</a:t>
            </a:r>
          </a:p>
          <a:p>
            <a:r>
              <a:rPr lang="ru-RU" dirty="0" smtClean="0"/>
              <a:t>И свой язык:</a:t>
            </a:r>
          </a:p>
          <a:p>
            <a:r>
              <a:rPr lang="ru-RU" i="1" dirty="0" smtClean="0"/>
              <a:t>«на глазок»</a:t>
            </a:r>
          </a:p>
          <a:p>
            <a:r>
              <a:rPr lang="ru-RU" i="1" dirty="0" smtClean="0"/>
              <a:t>«чуть-чуть»</a:t>
            </a:r>
          </a:p>
          <a:p>
            <a:r>
              <a:rPr lang="ru-RU" i="1" dirty="0" smtClean="0"/>
              <a:t>«щепотку» и др.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Народная    мудрость и здравый смысл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85778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НАРОДНАЯ МУДРОСТЬ – накопленный и выкристаллизованный временем опыт жизнедеятельности народа.</a:t>
            </a:r>
          </a:p>
          <a:p>
            <a:r>
              <a:rPr lang="ru-RU" dirty="0" smtClean="0"/>
              <a:t>Народная мудрость находит свое отражение в   </a:t>
            </a:r>
            <a:r>
              <a:rPr lang="ru-RU" i="1" dirty="0" smtClean="0"/>
              <a:t>поговорках, пословицах, притчах, сказках, песнях.</a:t>
            </a:r>
          </a:p>
          <a:p>
            <a:r>
              <a:rPr lang="ru-RU" b="1" dirty="0" smtClean="0"/>
              <a:t>«Куй железо пока горячо», «Видит око далеко, а думка еще дальше», «Ум простор – его городьбой не огородишь», «Одно дело делай, а другое не порть» </a:t>
            </a:r>
            <a:r>
              <a:rPr lang="ru-RU" dirty="0" smtClean="0"/>
              <a:t>ит.д.</a:t>
            </a:r>
          </a:p>
          <a:p>
            <a:r>
              <a:rPr lang="ru-RU" dirty="0" smtClean="0"/>
              <a:t>ЗДРАВЫЙ СМЫСЛ – стихийно складывающиеся под воздействием повседневного опыта взгляды людей на окружающую действительность и самих себя причем эти взгляды являются основанием для практической деятельности    и морали.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0880" y="273050"/>
            <a:ext cx="4280089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ПОЗНАНИЕ СРЕДСТВАМИ ИСКАССТВА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В ИСКУССТВЕ ВЫРАЖАЕТСЯ ЭСТЕТИЧЕСКОЕ ОТНОШЕНИЕ ЧЕЛОВЕКА К ДЕЙСТВИТЕЛЬНОСТИ. ХУДОЖЕСТВЕННОЕ ПРОИЗВЕДЕНИЕ </a:t>
            </a:r>
            <a:r>
              <a:rPr lang="ru-RU" dirty="0" smtClean="0"/>
              <a:t>ДАЕТ ЭМОЦИОНАЛЬНО- </a:t>
            </a:r>
            <a:r>
              <a:rPr lang="ru-RU" dirty="0" smtClean="0"/>
              <a:t>ОКРАШЕННОЕ И ЯРКОЕ ПРЕДСТАВЛЕНИЕ НЕ ТОЛЬКО О ТОМ, КАК ВЫГЛЯДЕЛИ ГЕРОИ ПРОШЛОГО, НО И О ТОМ, ЧТО ОНИ ДУМАЛИ И ЧУВСТВОВАЛИ, КАК ВЕЛИ СЕБЯ В ОПРЕДЕЛЕННЫХ ОБСТОЯТЕЛЬСТВАХ, ПОМОГАЕТ ОЩУТИТЬ ДУХ ВРЕМЕНИ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290"/>
            <a:ext cx="3691920" cy="278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71744"/>
            <a:ext cx="4062413" cy="207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7" y="4503224"/>
            <a:ext cx="3143272" cy="228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7167"/>
            <a:ext cx="5715040" cy="78581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ЗАДАНИЕ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7929618" cy="442915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НАЙДИТЕ В ПРИВЕДЕННОМ НИЖЕ СПИСКЕ ПРОИЗВЕДЕНИЯ, ОТРАЖАЮЩИЕ ОБЫДЕННЫЕ ЗНАНИЕ, И ОБВЕДИТЕ ЦИФРЫ ПОД КОТОРЫМИ ОНИ УКАЗАНЫ.</a:t>
            </a:r>
          </a:p>
          <a:p>
            <a:pPr marL="457200" indent="-457200" algn="l">
              <a:buAutoNum type="arabicParenR"/>
            </a:pPr>
            <a:r>
              <a:rPr lang="ru-RU" sz="2000" dirty="0" smtClean="0">
                <a:solidFill>
                  <a:schemeClr val="tx1"/>
                </a:solidFill>
              </a:rPr>
              <a:t>НАЗИДАНИЕ</a:t>
            </a:r>
          </a:p>
          <a:p>
            <a:pPr marL="457200" indent="-457200" algn="l">
              <a:buAutoNum type="arabicParenR"/>
            </a:pPr>
            <a:r>
              <a:rPr lang="ru-RU" sz="2000" dirty="0" smtClean="0">
                <a:solidFill>
                  <a:schemeClr val="tx1"/>
                </a:solidFill>
              </a:rPr>
              <a:t>ЛИЧНЫЙ ОПЫТ</a:t>
            </a:r>
          </a:p>
          <a:p>
            <a:pPr marL="457200" indent="-457200" algn="l">
              <a:buAutoNum type="arabicParenR"/>
            </a:pPr>
            <a:r>
              <a:rPr lang="ru-RU" sz="2000" dirty="0" smtClean="0">
                <a:solidFill>
                  <a:schemeClr val="tx1"/>
                </a:solidFill>
              </a:rPr>
              <a:t>ОБРАЗ</a:t>
            </a:r>
          </a:p>
          <a:p>
            <a:pPr marL="457200" indent="-457200" algn="l">
              <a:buAutoNum type="arabicParenR"/>
            </a:pPr>
            <a:r>
              <a:rPr lang="ru-RU" sz="2000" dirty="0" smtClean="0">
                <a:solidFill>
                  <a:schemeClr val="tx1"/>
                </a:solidFill>
              </a:rPr>
              <a:t>ТРАДИЦИЯ</a:t>
            </a:r>
          </a:p>
          <a:p>
            <a:pPr marL="457200" indent="-457200" algn="l">
              <a:buAutoNum type="arabicParenR"/>
            </a:pPr>
            <a:r>
              <a:rPr lang="ru-RU" sz="2000" dirty="0" smtClean="0">
                <a:solidFill>
                  <a:schemeClr val="tx1"/>
                </a:solidFill>
              </a:rPr>
              <a:t> ЭКСПЕРИМЕНТ</a:t>
            </a:r>
          </a:p>
          <a:p>
            <a:pPr marL="457200" indent="-457200" algn="l">
              <a:buAutoNum type="arabicParenR"/>
            </a:pPr>
            <a:r>
              <a:rPr lang="ru-RU" sz="2000" dirty="0" smtClean="0">
                <a:solidFill>
                  <a:schemeClr val="tx1"/>
                </a:solidFill>
              </a:rPr>
              <a:t>ФОРМАЛИЗАЦИЯ</a:t>
            </a:r>
          </a:p>
          <a:p>
            <a:pPr marL="457200" indent="-457200" algn="l">
              <a:buAutoNum type="arabicParenR"/>
            </a:pP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58204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64399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428604"/>
          <a:ext cx="828680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428604"/>
          <a:ext cx="842968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072362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ВИДЫ ЗНАНИЙ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3357554" y="1428736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285852" y="1428736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500694" y="1428736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500958" y="1428736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285728"/>
          <a:ext cx="828680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10"/>
          </a:xfrm>
          <a:solidFill>
            <a:schemeClr val="accent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МИФ И ПОЗНАНИЕ МИРА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/>
              <a:t>МИФ –это всегда повествование, причем истинность его не подлежала сомнению, а содержание всегда так или иначе было связано с реальной жизнью людей.</a:t>
            </a:r>
          </a:p>
          <a:p>
            <a:r>
              <a:rPr lang="ru-RU" sz="1600" dirty="0" smtClean="0"/>
              <a:t>МИФ – </a:t>
            </a:r>
            <a:r>
              <a:rPr lang="ru-RU" sz="1600" i="1" dirty="0" smtClean="0"/>
              <a:t>это своеобразное моделирование поведения в определенных условиях.</a:t>
            </a:r>
          </a:p>
          <a:p>
            <a:r>
              <a:rPr lang="ru-RU" sz="1600" dirty="0" smtClean="0"/>
              <a:t>Мифы служили особой «лабораторией» человеческой мысли, в которой были накоплены и систематизированы в определенном порядке социально одобренные образцы поведения на все случаи жизни.</a:t>
            </a:r>
            <a:endParaRPr lang="ru-RU" sz="1600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62662" y="380660"/>
            <a:ext cx="4624139" cy="562010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 flipH="1">
            <a:off x="4071934" y="5929330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ГЕНРИХ ШЛИМАН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142852"/>
          <a:ext cx="8215370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614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Многообразие путей познания мира</vt:lpstr>
      <vt:lpstr>Цели и задачи:</vt:lpstr>
      <vt:lpstr>Слайд 3</vt:lpstr>
      <vt:lpstr>Слайд 4</vt:lpstr>
      <vt:lpstr>Слайд 5</vt:lpstr>
      <vt:lpstr>ВИДЫ ЗНАНИЙ</vt:lpstr>
      <vt:lpstr>Слайд 7</vt:lpstr>
      <vt:lpstr>МИФ И ПОЗНАНИЕ МИРА</vt:lpstr>
      <vt:lpstr>Слайд 9</vt:lpstr>
      <vt:lpstr>КЛАССИФИКАЦИЯ МИФОВ</vt:lpstr>
      <vt:lpstr>КЛАССИФИКАЦИЯ МИФОВ</vt:lpstr>
      <vt:lpstr>« И ОПЫТ, СЫН ОШИБОК ТРУДНЫХ…»</vt:lpstr>
      <vt:lpstr>Народная    мудрость и здравый смысл</vt:lpstr>
      <vt:lpstr>ПОЗНАНИЕ СРЕДСТВАМИ ИСКАССТВА</vt:lpstr>
      <vt:lpstr>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путей познания мира</dc:title>
  <dc:creator>Admin</dc:creator>
  <cp:lastModifiedBy>Admin</cp:lastModifiedBy>
  <cp:revision>44</cp:revision>
  <dcterms:created xsi:type="dcterms:W3CDTF">2011-06-25T12:53:49Z</dcterms:created>
  <dcterms:modified xsi:type="dcterms:W3CDTF">2012-04-27T18:39:08Z</dcterms:modified>
</cp:coreProperties>
</file>