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8" r:id="rId3"/>
    <p:sldId id="275" r:id="rId4"/>
    <p:sldId id="277" r:id="rId5"/>
    <p:sldId id="276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6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00FF"/>
    <a:srgbClr val="008000"/>
    <a:srgbClr val="99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659A6-92DC-4328-9EE0-72BAF4E87976}" type="datetimeFigureOut">
              <a:rPr lang="ru-RU" smtClean="0"/>
              <a:pPr/>
              <a:t>26.12.2014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EEFB5-00DE-4451-A836-515785653A0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kirina-85.narod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video" Target="file:///G:\7%20&#1082;&#1083;&#1072;&#1089;&#1089;%20&#1051;&#1077;&#1086;&#1085;&#1072;&#1088;&#1076;&#1086;\&#1088;&#1086;&#1073;&#1086;&#1090;.mp4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irina-85.narod.ru/teoria/11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5085184"/>
            <a:ext cx="945883" cy="136815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1001322" y="836712"/>
            <a:ext cx="6465360" cy="341632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none" spc="0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УЧЕБНО-ИССЛЕДОВАТЕЛЬСКАЯ</a:t>
            </a:r>
          </a:p>
          <a:p>
            <a:pPr algn="ctr"/>
            <a:r>
              <a:rPr lang="ru-RU" sz="3600" b="1" cap="none" spc="0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ПРОЕКТНАЯ РАБОТА</a:t>
            </a:r>
          </a:p>
          <a:p>
            <a:pPr algn="ctr"/>
            <a:r>
              <a:rPr lang="ru-RU" sz="3600" b="1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ПО ТЕМЕ</a:t>
            </a:r>
          </a:p>
          <a:p>
            <a:pPr algn="ctr"/>
            <a:r>
              <a:rPr lang="ru-RU" sz="3600" b="1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«УЧИМСЯ ПРОГРАММИРОВАТЬ</a:t>
            </a:r>
          </a:p>
          <a:p>
            <a:pPr algn="ctr"/>
            <a:r>
              <a:rPr lang="ru-RU" sz="3600" b="1" dirty="0" smtClean="0">
                <a:ln w="19050">
                  <a:solidFill>
                    <a:srgbClr val="FFFF00"/>
                  </a:solidFill>
                  <a:prstDash val="solid"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 ПРОГРАММЕ ЛОГОМИРЫ».</a:t>
            </a:r>
          </a:p>
          <a:p>
            <a:pPr algn="ctr"/>
            <a:endParaRPr lang="ru-RU" sz="36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3808" y="4293096"/>
            <a:ext cx="5616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i="1" dirty="0" smtClean="0">
                <a:solidFill>
                  <a:srgbClr val="003300"/>
                </a:solidFill>
              </a:rPr>
              <a:t>«ДОРОГУ ОСИЛИТ ИДУЩИЙ».</a:t>
            </a:r>
            <a:endParaRPr lang="ru-RU" sz="2800" i="1" dirty="0">
              <a:solidFill>
                <a:srgbClr val="0033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5576" y="5229200"/>
            <a:ext cx="33017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Дзарасова Алла Созырикоевна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572008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214282" y="5715016"/>
            <a:ext cx="73581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С помощью встроенного графического редактора можно нарисовать пейзаж.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143380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357158" y="5857892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Черепашка может переодеваться в разные формы из Поля форм.</a:t>
            </a:r>
            <a:endParaRPr lang="ru-RU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4714884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142852"/>
            <a:ext cx="70723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7030A0"/>
                </a:solidFill>
              </a:rPr>
              <a:t>Прямолинейное движение черепашки.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4286256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Движение черепашки из </a:t>
            </a:r>
            <a:r>
              <a:rPr lang="ru-RU" i="1" u="sng" dirty="0" smtClean="0">
                <a:solidFill>
                  <a:srgbClr val="002060"/>
                </a:solidFill>
              </a:rPr>
              <a:t>Поля команд </a:t>
            </a:r>
            <a:r>
              <a:rPr lang="ru-RU" dirty="0" smtClean="0">
                <a:solidFill>
                  <a:srgbClr val="002060"/>
                </a:solidFill>
              </a:rPr>
              <a:t>скачкообразны. В реальной жизни объекты движутся иначе. Самый распространенный вид движения – движение в заданном направлении по прямой линии. Для организации прямолинейного движения  создается </a:t>
            </a:r>
            <a:r>
              <a:rPr lang="ru-RU" b="1" dirty="0" smtClean="0">
                <a:solidFill>
                  <a:srgbClr val="FF0000"/>
                </a:solidFill>
              </a:rPr>
              <a:t>Личная карточка черепашки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60" y="1214422"/>
            <a:ext cx="710031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42852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1214422"/>
            <a:ext cx="4733544" cy="171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4714884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142852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428596" y="5857892"/>
            <a:ext cx="778674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В строке </a:t>
            </a:r>
            <a:r>
              <a:rPr lang="ru-RU" b="1" dirty="0" smtClean="0">
                <a:solidFill>
                  <a:srgbClr val="002060"/>
                </a:solidFill>
              </a:rPr>
              <a:t>Инструкция </a:t>
            </a:r>
            <a:r>
              <a:rPr lang="ru-RU" dirty="0" smtClean="0">
                <a:solidFill>
                  <a:srgbClr val="002060"/>
                </a:solidFill>
              </a:rPr>
              <a:t>необходимо задать команду </a:t>
            </a:r>
            <a:r>
              <a:rPr lang="ru-RU" i="1" u="sng" dirty="0" smtClean="0">
                <a:solidFill>
                  <a:srgbClr val="002060"/>
                </a:solidFill>
              </a:rPr>
              <a:t>вперед</a:t>
            </a:r>
            <a:r>
              <a:rPr lang="ru-RU" dirty="0" smtClean="0">
                <a:solidFill>
                  <a:srgbClr val="002060"/>
                </a:solidFill>
              </a:rPr>
              <a:t>, указав количество шагов. Переключатель </a:t>
            </a:r>
            <a:r>
              <a:rPr lang="ru-RU" b="1" i="1" u="sng" dirty="0" smtClean="0">
                <a:solidFill>
                  <a:srgbClr val="002060"/>
                </a:solidFill>
              </a:rPr>
              <a:t>Много раз </a:t>
            </a:r>
            <a:r>
              <a:rPr lang="ru-RU" dirty="0" smtClean="0">
                <a:solidFill>
                  <a:srgbClr val="002060"/>
                </a:solidFill>
              </a:rPr>
              <a:t>позволяет организовать бесконечное повторение действий. Пауза задается командой </a:t>
            </a:r>
            <a:r>
              <a:rPr lang="ru-RU" b="1" i="1" u="sng" dirty="0" smtClean="0">
                <a:solidFill>
                  <a:srgbClr val="002060"/>
                </a:solidFill>
              </a:rPr>
              <a:t>жди</a:t>
            </a:r>
            <a:r>
              <a:rPr lang="ru-RU" i="1" u="sng" dirty="0" smtClean="0">
                <a:solidFill>
                  <a:srgbClr val="002060"/>
                </a:solidFill>
              </a:rPr>
              <a:t> </a:t>
            </a:r>
            <a:r>
              <a:rPr lang="en-US" i="1" u="sng" dirty="0" smtClean="0">
                <a:solidFill>
                  <a:srgbClr val="002060"/>
                </a:solidFill>
              </a:rPr>
              <a:t>&lt;</a:t>
            </a:r>
            <a:r>
              <a:rPr lang="ru-RU" i="1" u="sng" dirty="0" smtClean="0">
                <a:solidFill>
                  <a:srgbClr val="002060"/>
                </a:solidFill>
              </a:rPr>
              <a:t>сколько ждать</a:t>
            </a:r>
            <a:r>
              <a:rPr lang="en-US" dirty="0" smtClean="0">
                <a:solidFill>
                  <a:srgbClr val="002060"/>
                </a:solidFill>
              </a:rPr>
              <a:t>&gt;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4-конечная звезда 2"/>
          <p:cNvSpPr/>
          <p:nvPr/>
        </p:nvSpPr>
        <p:spPr>
          <a:xfrm rot="18716464">
            <a:off x="2614699" y="1944133"/>
            <a:ext cx="3714776" cy="350046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 useBgFill="1">
        <p:nvSpPr>
          <p:cNvPr id="2" name="4-конечная звезда 1"/>
          <p:cNvSpPr/>
          <p:nvPr/>
        </p:nvSpPr>
        <p:spPr>
          <a:xfrm>
            <a:off x="2643174" y="1928802"/>
            <a:ext cx="3714776" cy="3500462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000пппапп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357686" y="235743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0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00628" y="271462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45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3500438"/>
            <a:ext cx="4716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90 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414338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135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14810" y="4500570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180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00430" y="4286256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225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286116" y="350043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270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428992" y="2786058"/>
            <a:ext cx="5357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315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000496" y="3500438"/>
            <a:ext cx="11063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нов_курс</a:t>
            </a:r>
            <a:endParaRPr lang="ru-RU" b="1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 rot="5400000" flipH="1" flipV="1">
            <a:off x="4572000" y="3000372"/>
            <a:ext cx="500066" cy="500066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5400000" flipH="1" flipV="1">
            <a:off x="4144166" y="3143248"/>
            <a:ext cx="713586" cy="795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>
            <a:off x="3786182" y="3071810"/>
            <a:ext cx="571504" cy="4286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 rot="10800000" flipV="1">
            <a:off x="3857620" y="3857628"/>
            <a:ext cx="429422" cy="42862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>
            <a:endCxn id="7" idx="1"/>
          </p:cNvCxnSpPr>
          <p:nvPr/>
        </p:nvCxnSpPr>
        <p:spPr>
          <a:xfrm flipV="1">
            <a:off x="5072066" y="3685104"/>
            <a:ext cx="357190" cy="2964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rot="10800000">
            <a:off x="3786182" y="3714752"/>
            <a:ext cx="214314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rot="16200000" flipH="1">
            <a:off x="4643438" y="3857628"/>
            <a:ext cx="357190" cy="35719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 rot="5400000">
            <a:off x="4179885" y="4249743"/>
            <a:ext cx="642942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0" y="428604"/>
            <a:ext cx="8858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Компас черепашки.</a:t>
            </a:r>
          </a:p>
          <a:p>
            <a:pPr algn="ctr"/>
            <a:endParaRPr lang="ru-RU" sz="24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2400" dirty="0" smtClean="0"/>
              <a:t>Чтобы безошибочно выбрать курс, существует команда </a:t>
            </a:r>
            <a:r>
              <a:rPr lang="ru-RU" sz="2400" b="1" dirty="0" smtClean="0"/>
              <a:t>нов_курс:</a:t>
            </a:r>
          </a:p>
          <a:p>
            <a:endParaRPr lang="ru-RU" sz="2400" dirty="0" smtClean="0"/>
          </a:p>
          <a:p>
            <a:r>
              <a:rPr lang="ru-RU" sz="2400" dirty="0" smtClean="0"/>
              <a:t>нов_курс </a:t>
            </a:r>
            <a:r>
              <a:rPr lang="en-US" sz="2400" dirty="0" smtClean="0"/>
              <a:t>&lt;</a:t>
            </a:r>
            <a:r>
              <a:rPr lang="ru-RU" sz="2400" dirty="0" smtClean="0"/>
              <a:t>угол в градусах</a:t>
            </a:r>
            <a:r>
              <a:rPr lang="en-US" sz="2400" dirty="0" smtClean="0"/>
              <a:t>&gt;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5918" y="2143116"/>
            <a:ext cx="4970212" cy="1800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572008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4282" y="5657671"/>
            <a:ext cx="82153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Курсом движения объекта можно управлять при помощи пульта управления. Чтобы создать кнопку нужно щелкнуть на изображении </a:t>
            </a:r>
            <a:r>
              <a:rPr lang="ru-RU" b="1" dirty="0" smtClean="0"/>
              <a:t>кнопки</a:t>
            </a:r>
            <a:r>
              <a:rPr lang="ru-RU" dirty="0" smtClean="0"/>
              <a:t> в инструментальном меню, а затем на свободной области рабочего поля. В появившемся окне в строке </a:t>
            </a:r>
            <a:r>
              <a:rPr lang="ru-RU" b="1" dirty="0" smtClean="0"/>
              <a:t>Инструкция</a:t>
            </a:r>
            <a:r>
              <a:rPr lang="ru-RU" dirty="0" smtClean="0"/>
              <a:t> запишите набор команд.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4480" y="928670"/>
            <a:ext cx="37719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5000636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596" y="4572008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214282" y="5934670"/>
            <a:ext cx="75009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Чтобы создать новую форму нужно в </a:t>
            </a:r>
            <a:r>
              <a:rPr lang="ru-RU" b="1" dirty="0" smtClean="0"/>
              <a:t>поле форм </a:t>
            </a:r>
            <a:r>
              <a:rPr lang="ru-RU" dirty="0" smtClean="0"/>
              <a:t>дважды щелкнуть в пустой клетке </a:t>
            </a:r>
            <a:r>
              <a:rPr lang="ru-RU" b="1" dirty="0" smtClean="0"/>
              <a:t>меню форм </a:t>
            </a:r>
            <a:r>
              <a:rPr lang="ru-RU" dirty="0" smtClean="0"/>
              <a:t>- откроется окно </a:t>
            </a:r>
            <a:r>
              <a:rPr lang="ru-RU" b="1" dirty="0" smtClean="0"/>
              <a:t>Редактора </a:t>
            </a:r>
            <a:r>
              <a:rPr lang="ru-RU" b="1" dirty="0" err="1" smtClean="0"/>
              <a:t>форм</a:t>
            </a:r>
            <a:r>
              <a:rPr lang="ru-RU" dirty="0" err="1" smtClean="0"/>
              <a:t>.С</a:t>
            </a:r>
            <a:r>
              <a:rPr lang="ru-RU" dirty="0" smtClean="0"/>
              <a:t> помощью инструментов графического редактора нарисуйте новую форму (яблоко).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572008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14282" y="5715016"/>
            <a:ext cx="71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объявления и объяснения новых слов черепашке предназначен </a:t>
            </a:r>
            <a:r>
              <a:rPr lang="ru-RU" b="1" u="sng" dirty="0" smtClean="0"/>
              <a:t>Лист программ</a:t>
            </a:r>
            <a:r>
              <a:rPr lang="ru-RU" dirty="0" smtClean="0"/>
              <a:t>. На нем пишутся программы на алгоритмическом языке Лого. За такую возможность язык Лого называют </a:t>
            </a:r>
            <a:r>
              <a:rPr lang="ru-RU" i="1" u="sng" dirty="0" smtClean="0"/>
              <a:t>расширяемым языком.</a:t>
            </a:r>
            <a:endParaRPr lang="ru-RU" i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5"/>
          <p:cNvGrpSpPr/>
          <p:nvPr/>
        </p:nvGrpSpPr>
        <p:grpSpPr>
          <a:xfrm>
            <a:off x="467544" y="1285836"/>
            <a:ext cx="7653341" cy="5572164"/>
            <a:chOff x="642910" y="428604"/>
            <a:chExt cx="7653341" cy="5572164"/>
          </a:xfrm>
        </p:grpSpPr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42976" y="428604"/>
              <a:ext cx="7143750" cy="4552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357422" y="1714488"/>
              <a:ext cx="3676650" cy="169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42910" y="428604"/>
              <a:ext cx="476250" cy="55721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142976" y="5000636"/>
              <a:ext cx="7153275" cy="99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0" y="0"/>
            <a:ext cx="889248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ЛогоМирах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можно даже озвучить сюжеты, поручив черепашкам исполнение звуков. Можно самому создать музыку, для этого используются кнопки 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Создать мелодию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и Создать звукозапись.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Либо из меню </a:t>
            </a:r>
            <a:r>
              <a:rPr 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Файл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-&gt; </a:t>
            </a:r>
            <a:r>
              <a:rPr 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Возьми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-&gt; </a:t>
            </a:r>
            <a:r>
              <a:rPr lang="ru-RU" i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Звук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052736"/>
            <a:ext cx="6984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sz="2800" dirty="0" smtClean="0">
                <a:solidFill>
                  <a:srgbClr val="FF0000"/>
                </a:solidFill>
              </a:rPr>
              <a:t>Используемая литература:</a:t>
            </a:r>
          </a:p>
          <a:p>
            <a:endParaRPr lang="ru-RU" sz="2800" dirty="0" smtClean="0"/>
          </a:p>
          <a:p>
            <a:r>
              <a:rPr lang="ru-RU" sz="2800" u="sng" dirty="0" smtClean="0">
                <a:solidFill>
                  <a:srgbClr val="0000FF"/>
                </a:solidFill>
              </a:rPr>
              <a:t>Учебник «Информатика и  ИКТ 5-6 класс» под редакцией профессора Н.В.Макаровой-</a:t>
            </a:r>
          </a:p>
          <a:p>
            <a:r>
              <a:rPr lang="ru-RU" sz="2800" u="sng" dirty="0" err="1" smtClean="0">
                <a:solidFill>
                  <a:srgbClr val="0000FF"/>
                </a:solidFill>
              </a:rPr>
              <a:t>СПБ.:Питер</a:t>
            </a:r>
            <a:endParaRPr lang="ru-RU" sz="2800" u="sng" dirty="0" smtClean="0">
              <a:solidFill>
                <a:srgbClr val="0000FF"/>
              </a:solidFill>
            </a:endParaRPr>
          </a:p>
          <a:p>
            <a:endParaRPr lang="ru-RU" sz="2800" dirty="0" smtClean="0"/>
          </a:p>
          <a:p>
            <a:r>
              <a:rPr lang="en-US" sz="2800" dirty="0" smtClean="0">
                <a:hlinkClick r:id="rId2"/>
              </a:rPr>
              <a:t>http://kirina-85.narod.ru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60648"/>
            <a:ext cx="748883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3300"/>
                </a:solidFill>
              </a:rPr>
              <a:t>Цели  проекта: </a:t>
            </a:r>
          </a:p>
          <a:p>
            <a:endParaRPr lang="ru-RU" sz="2800" dirty="0" smtClean="0">
              <a:solidFill>
                <a:srgbClr val="003300"/>
              </a:solidFill>
            </a:endParaRPr>
          </a:p>
          <a:p>
            <a:r>
              <a:rPr lang="ru-RU" sz="2800" dirty="0" smtClean="0">
                <a:solidFill>
                  <a:srgbClr val="003300"/>
                </a:solidFill>
              </a:rPr>
              <a:t>1.Освоение средств, при помощи которых можно самостоятельно  добывать знания.</a:t>
            </a:r>
          </a:p>
          <a:p>
            <a:r>
              <a:rPr lang="ru-RU" sz="2800" dirty="0" smtClean="0">
                <a:solidFill>
                  <a:srgbClr val="003300"/>
                </a:solidFill>
              </a:rPr>
              <a:t>2. Овладеть языком программирования Лого.</a:t>
            </a:r>
          </a:p>
          <a:p>
            <a:r>
              <a:rPr lang="ru-RU" sz="2800" dirty="0" smtClean="0">
                <a:solidFill>
                  <a:srgbClr val="003300"/>
                </a:solidFill>
              </a:rPr>
              <a:t> 3. Научиться самостоятельно управлять процессом обучения программированию.</a:t>
            </a:r>
          </a:p>
          <a:p>
            <a:endParaRPr lang="ru-RU" sz="2800" dirty="0" smtClean="0">
              <a:solidFill>
                <a:srgbClr val="003300"/>
              </a:solidFill>
            </a:endParaRPr>
          </a:p>
          <a:p>
            <a:r>
              <a:rPr lang="ru-RU" sz="2800" dirty="0" smtClean="0">
                <a:solidFill>
                  <a:srgbClr val="003300"/>
                </a:solidFill>
              </a:rPr>
              <a:t>Задача проекта: </a:t>
            </a:r>
          </a:p>
          <a:p>
            <a:endParaRPr lang="ru-RU" dirty="0" smtClean="0">
              <a:solidFill>
                <a:srgbClr val="003300"/>
              </a:solidFill>
            </a:endParaRPr>
          </a:p>
          <a:p>
            <a:r>
              <a:rPr lang="ru-RU" sz="2800" dirty="0" smtClean="0">
                <a:solidFill>
                  <a:srgbClr val="003300"/>
                </a:solidFill>
              </a:rPr>
              <a:t> Предоставить материал для дистанционного обучения ребятам с ограниченными возможностями</a:t>
            </a:r>
            <a:endParaRPr lang="ru-RU" sz="2800" dirty="0">
              <a:solidFill>
                <a:srgbClr val="00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обот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3563888" y="2672916"/>
            <a:ext cx="5580112" cy="41850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kirina-85.narod.ru/teoria/Glob.JPG"/>
          <p:cNvPicPr/>
          <p:nvPr/>
        </p:nvPicPr>
        <p:blipFill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  <a:lum bright="-25000"/>
          </a:blip>
          <a:srcRect/>
          <a:stretch>
            <a:fillRect/>
          </a:stretch>
        </p:blipFill>
        <p:spPr bwMode="auto">
          <a:xfrm>
            <a:off x="2843808" y="1412776"/>
            <a:ext cx="3456384" cy="3168352"/>
          </a:xfrm>
          <a:prstGeom prst="rect">
            <a:avLst/>
          </a:prstGeom>
          <a:blipFill dpi="0" rotWithShape="1">
            <a:blip r:embed="rId3" cstate="print">
              <a:alphaModFix amt="87000"/>
            </a:blip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428604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28604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5000636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4572008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357158" y="5857892"/>
            <a:ext cx="6572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660033"/>
                </a:solidFill>
              </a:rPr>
              <a:t>Чтобы повернуть черепашку:</a:t>
            </a:r>
          </a:p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660033"/>
                </a:solidFill>
              </a:rPr>
              <a:t>Наведите указатель мыши на её голову;</a:t>
            </a:r>
          </a:p>
          <a:p>
            <a:pPr>
              <a:buFont typeface="Arial" pitchFamily="34" charset="0"/>
              <a:buChar char="•"/>
            </a:pPr>
            <a:r>
              <a:rPr lang="ru-RU" sz="1400" b="1" dirty="0" smtClean="0">
                <a:solidFill>
                  <a:srgbClr val="660033"/>
                </a:solidFill>
              </a:rPr>
              <a:t>Нажмите левую кнопку мыши и, не отпуская её, вращайте указатель мыши вокруг </a:t>
            </a:r>
            <a:r>
              <a:rPr lang="ru-RU" sz="1400" b="1" dirty="0" err="1" smtClean="0">
                <a:solidFill>
                  <a:srgbClr val="660033"/>
                </a:solidFill>
              </a:rPr>
              <a:t>черепашки-черепашка</a:t>
            </a:r>
            <a:r>
              <a:rPr lang="ru-RU" sz="1400" b="1" dirty="0" smtClean="0">
                <a:solidFill>
                  <a:srgbClr val="660033"/>
                </a:solidFill>
              </a:rPr>
              <a:t> будет крутиться.</a:t>
            </a:r>
            <a:endParaRPr lang="ru-RU" sz="1400" b="1" dirty="0">
              <a:solidFill>
                <a:srgbClr val="6600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0"/>
            <a:ext cx="71437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76250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572008"/>
            <a:ext cx="71532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285720" y="5572140"/>
            <a:ext cx="8501122" cy="1438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Черепашкой можно управлять, задавая ей команды: вперед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 &lt;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число шагов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&gt;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, назад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&lt;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число шагов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&gt;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, направо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&lt;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число градусов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&gt;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,налево 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&lt;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число градусов</a:t>
            </a:r>
            <a:r>
              <a:rPr lang="en-US" sz="1400" b="1" dirty="0" smtClean="0">
                <a:solidFill>
                  <a:schemeClr val="accent4">
                    <a:lumMod val="50000"/>
                  </a:schemeClr>
                </a:solidFill>
              </a:rPr>
              <a:t>&gt;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, для возврата черепашки в исходное положение  команда – домой. Черепашка может рисовать, если опустить пишущее перо . Управляют пером команды: по –перо опусти, </a:t>
            </a:r>
            <a:r>
              <a:rPr lang="ru-RU" sz="1400" b="1" dirty="0" err="1" smtClean="0">
                <a:solidFill>
                  <a:schemeClr val="accent4">
                    <a:lumMod val="50000"/>
                  </a:schemeClr>
                </a:solidFill>
              </a:rPr>
              <a:t>пп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 – перо подними, </a:t>
            </a:r>
            <a:r>
              <a:rPr lang="ru-RU" sz="1400" b="1" dirty="0" err="1" smtClean="0">
                <a:solidFill>
                  <a:schemeClr val="accent4">
                    <a:lumMod val="50000"/>
                  </a:schemeClr>
                </a:solidFill>
              </a:rPr>
              <a:t>сг</a:t>
            </a:r>
            <a:r>
              <a:rPr lang="ru-RU" sz="1400" b="1" dirty="0" smtClean="0">
                <a:solidFill>
                  <a:schemeClr val="accent4">
                    <a:lumMod val="50000"/>
                  </a:schemeClr>
                </a:solidFill>
              </a:rPr>
              <a:t>  - сотри графику.</a:t>
            </a:r>
          </a:p>
          <a:p>
            <a:endParaRPr lang="ru-RU" sz="1050" dirty="0" smtClean="0"/>
          </a:p>
          <a:p>
            <a:r>
              <a:rPr lang="ru-RU" sz="1050" dirty="0" smtClean="0"/>
              <a:t>  </a:t>
            </a:r>
          </a:p>
          <a:p>
            <a:r>
              <a:rPr lang="ru-RU" sz="1050" dirty="0" smtClean="0"/>
              <a:t>    </a:t>
            </a:r>
            <a:endParaRPr lang="ru-RU" sz="105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438</Words>
  <Application>Microsoft Office PowerPoint</Application>
  <PresentationFormat>Экран (4:3)</PresentationFormat>
  <Paragraphs>55</Paragraphs>
  <Slides>19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АЛЛА</dc:creator>
  <cp:lastModifiedBy>1</cp:lastModifiedBy>
  <cp:revision>20</cp:revision>
  <dcterms:created xsi:type="dcterms:W3CDTF">2013-04-22T18:36:26Z</dcterms:created>
  <dcterms:modified xsi:type="dcterms:W3CDTF">2014-12-26T08:54:30Z</dcterms:modified>
</cp:coreProperties>
</file>