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53270-0722-49EF-AA6C-AF96B238C78C}" type="datetimeFigureOut">
              <a:rPr lang="ru-RU" smtClean="0"/>
              <a:pPr/>
              <a:t>05.02.2017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2F666-75D3-4873-AAEA-51C1E3D45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4632" cy="1872207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«Разряды прилагательных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Закрепление темы </a:t>
            </a:r>
            <a:endParaRPr lang="ru-RU" sz="31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Петровна,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Слуховой диктант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6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расставить на строчке цифры от 1 до </a:t>
            </a:r>
            <a:r>
              <a:rPr lang="ru-RU" sz="2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14, определить </a:t>
            </a:r>
            <a:r>
              <a:rPr lang="ru-RU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слух разряд прилагательных, записать разряды под цифрами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200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Обозначения</a:t>
            </a:r>
            <a:r>
              <a:rPr lang="ru-RU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качественное, </a:t>
            </a:r>
            <a:r>
              <a:rPr lang="ru-RU" sz="3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относительное, </a:t>
            </a:r>
            <a:r>
              <a:rPr lang="ru-RU" sz="3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притяжательное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Гусиное 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перо, сегодняшнее утро,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туристский лагерь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смелый человек, белое платье, любимое блюдо, птичий гомон, папин портфель, бронзовая гайка, школьный сад, опасный поворот, городской парк, серьёзная девочка, мышиная норка.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Синтаксическая задача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сделать синтаксический разбор </a:t>
            </a: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предложения, определить разряд прилагательных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Лукоморья дуб зелёный, златая цепь на дубе 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Спрятанное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18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i="1" dirty="0">
                <a:solidFill>
                  <a:srgbClr val="002060"/>
                </a:solidFill>
              </a:rPr>
              <a:t>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заполнить клетки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кроссворда именами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прилагательными,</a:t>
            </a:r>
          </a:p>
          <a:p>
            <a:pPr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образованными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разных частей речи, определить разряд</a:t>
            </a:r>
          </a:p>
          <a:p>
            <a:pPr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получившихся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прилагательных . </a:t>
            </a:r>
            <a:endParaRPr lang="ru-RU" sz="1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В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выделенной строчке должно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появиться важное </a:t>
            </a: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грамматике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слово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pPr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1.Скрип                     5.Перрон                    9.Глаз</a:t>
            </a:r>
          </a:p>
          <a:p>
            <a:pPr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Январь                    6.Группа                    10.Яблоня</a:t>
            </a:r>
          </a:p>
          <a:p>
            <a:pPr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3.Вчера                      7.Кость            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11.Глубина</a:t>
            </a:r>
          </a:p>
          <a:p>
            <a:pPr>
              <a:buNone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4.Синий                     8.Техас            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12.Греция</a:t>
            </a:r>
          </a:p>
          <a:p>
            <a:endParaRPr lang="ru-RU" sz="5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03650" y="1272132"/>
          <a:ext cx="619269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</a:tblGrid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994122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Самостоятельная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выписать из предложений словосочетания с прилагательными,  </a:t>
            </a: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определить разряд прилагательных</a:t>
            </a:r>
          </a:p>
          <a:p>
            <a:pPr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С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московского вокзала Женя не успела послать телеграмму отцу. Она открыла калитку серой двухэтажной дачи. Заглянула в первую, затем в соседнюю комнату. Здесь стоял письменный стол, на нем чернильный прибор, пепельница, небольшое зеркало.  Из-под стола бесшумно выползла большая светло-рыжая собака. Женя убежала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улице она увидела проворную девчонку, которая с ругательствами волокла за рога упрямую козу. Девочка отдала Жене бумажный свёрток.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«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Вот квитанция от папиной телеграммы»,- сказала Женя сестре.</a:t>
            </a:r>
          </a:p>
          <a:p>
            <a:pPr>
              <a:buNone/>
            </a:pP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А.Гайдар. Тимур и его команда.</a:t>
            </a:r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234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«Разряды прилагательных»  6 класс Закрепление темы </vt:lpstr>
      <vt:lpstr>Слуховой диктант</vt:lpstr>
      <vt:lpstr>Синтаксическая задача </vt:lpstr>
      <vt:lpstr>Спрятанное слово  </vt:lpstr>
      <vt:lpstr>Кроссворд</vt:lpstr>
      <vt:lpstr>Самостоятельная работа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«Разряды прилагательных»  6 класс Закрепление темы </dc:title>
  <dc:creator>Александр</dc:creator>
  <cp:lastModifiedBy>Александр</cp:lastModifiedBy>
  <cp:revision>6</cp:revision>
  <dcterms:created xsi:type="dcterms:W3CDTF">2017-02-05T13:46:54Z</dcterms:created>
  <dcterms:modified xsi:type="dcterms:W3CDTF">2017-02-05T15:12:15Z</dcterms:modified>
</cp:coreProperties>
</file>