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6F665F-D3B0-4C9C-AD34-17760FF8E925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B0C30E-6832-441F-9338-B71AABDC142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B0C30E-6832-441F-9338-B71AABDC142F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F521C-5B5A-4ABC-A4D1-D107FD504C83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64CDD6-DFD6-49D4-BF62-236C2431D71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F521C-5B5A-4ABC-A4D1-D107FD504C83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4CDD6-DFD6-49D4-BF62-236C2431D7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F521C-5B5A-4ABC-A4D1-D107FD504C83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4CDD6-DFD6-49D4-BF62-236C2431D7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2DF521C-5B5A-4ABC-A4D1-D107FD504C83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A764CDD6-DFD6-49D4-BF62-236C2431D71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F521C-5B5A-4ABC-A4D1-D107FD504C83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4CDD6-DFD6-49D4-BF62-236C2431D71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F521C-5B5A-4ABC-A4D1-D107FD504C83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4CDD6-DFD6-49D4-BF62-236C2431D71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4CDD6-DFD6-49D4-BF62-236C2431D71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F521C-5B5A-4ABC-A4D1-D107FD504C83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F521C-5B5A-4ABC-A4D1-D107FD504C83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4CDD6-DFD6-49D4-BF62-236C2431D71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F521C-5B5A-4ABC-A4D1-D107FD504C83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4CDD6-DFD6-49D4-BF62-236C2431D7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2DF521C-5B5A-4ABC-A4D1-D107FD504C83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764CDD6-DFD6-49D4-BF62-236C2431D71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F521C-5B5A-4ABC-A4D1-D107FD504C83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64CDD6-DFD6-49D4-BF62-236C2431D71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2DF521C-5B5A-4ABC-A4D1-D107FD504C83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A764CDD6-DFD6-49D4-BF62-236C2431D71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581128"/>
            <a:ext cx="6400800" cy="1656184"/>
          </a:xfrm>
        </p:spPr>
        <p:txBody>
          <a:bodyPr>
            <a:normAutofit/>
          </a:bodyPr>
          <a:lstStyle/>
          <a:p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Учитель русского языка и литературы </a:t>
            </a:r>
          </a:p>
          <a:p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МКОУ Орловской СОШ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им.И.Ф.Жужукина</a:t>
            </a:r>
            <a:endPara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Островская Елена Петровна</a:t>
            </a:r>
            <a:endParaRPr lang="ru-RU" sz="1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620689"/>
            <a:ext cx="7920880" cy="1440159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Чтение- вот лучшее учение</a:t>
            </a:r>
            <a:b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А.С.Пушкин</a:t>
            </a:r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4" name="Picture 2" descr="D:\Documents and Settings\ta180166\Рабочий стол\34488_o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2132856"/>
            <a:ext cx="3600400" cy="19442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363272" cy="2952328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4.Применение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уроках русского языка в качестве диктантов, изложений, карточек с заданиями сюжетных необычных отрывков из художественных произведений или текстов научно-популярной литературы, содержащих какие-нибудь интересные факты из разных сфер жизни (науки, природы). При этом обязательно должно быть сказано об источниках текстов, дана возможность записи детьми конкретных данных.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8" name="Picture 4" descr="D:\Documents and Settings\ta180166\Рабочий стол\ро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3573016"/>
            <a:ext cx="5328592" cy="29230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243428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Анкетирование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среди детей с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целью выяснения: а) причин желания или нежелания читать книги, б) их интересов в повседневной жизни, в)отсутствия или наличия книг дома (и каких).</a:t>
            </a:r>
            <a:r>
              <a:rPr lang="ru-RU" sz="2400" dirty="0">
                <a:solidFill>
                  <a:srgbClr val="002060"/>
                </a:solidFill>
              </a:rPr>
              <a:t/>
            </a:r>
            <a:br>
              <a:rPr lang="ru-RU" sz="2400" dirty="0">
                <a:solidFill>
                  <a:srgbClr val="002060"/>
                </a:solidFill>
              </a:rPr>
            </a:br>
            <a:endParaRPr lang="ru-RU" sz="2400" dirty="0">
              <a:solidFill>
                <a:srgbClr val="002060"/>
              </a:solidFill>
            </a:endParaRPr>
          </a:p>
        </p:txBody>
      </p:sp>
      <p:pic>
        <p:nvPicPr>
          <p:cNvPr id="3074" name="Picture 2" descr="D:\Documents and Settings\ta180166\Рабочий стол\анкет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2924944"/>
            <a:ext cx="5184576" cy="33843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780928"/>
            <a:ext cx="8291264" cy="334523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/>
              <a:t>                                            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случае нехватки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бумажных книг 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можно </a:t>
            </a:r>
            <a:endPara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использовать и электронные 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варианты, если у детей </a:t>
            </a:r>
            <a:endPara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есть  возможности 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читать книги в таком виде. </a:t>
            </a:r>
            <a:endPara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Время 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времени 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проводить с детьми беседы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</a:t>
            </a:r>
          </a:p>
          <a:p>
            <a:pPr>
              <a:buNone/>
            </a:pP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прочитанных 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книгах. В качестве образца для </a:t>
            </a:r>
            <a:endPara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подражания 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учителю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следует 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наглядно и для себя </a:t>
            </a:r>
            <a:endPara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выбрать 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книгу,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сказать, почему 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 решил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перечитать</a:t>
            </a:r>
          </a:p>
          <a:p>
            <a:pPr>
              <a:buNone/>
            </a:pP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книгу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прочитанную в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детстве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075240" cy="2173634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6.Посещение вместе с детьми школьной библиотеки с выбором конкретно для каждого ребёнка книги (учитель в идеале хорошо должен знать содержание каждой из предложенной детям книги, иметь список лучших для детей книг, энциклопедий). 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9" name="Picture 3" descr="D:\Documents and Settings\ta180166\Рабочий стол\библиотек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7350" y="2636912"/>
            <a:ext cx="2168426" cy="31683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236227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Самое главное: учителю 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нельзя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быть равнодушным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надо всегда предпринимать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всевозможные 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меры для заинтересованности детей в обучении</a:t>
            </a:r>
            <a:r>
              <a:rPr lang="ru-RU" sz="2800" b="1" dirty="0">
                <a:solidFill>
                  <a:srgbClr val="002060"/>
                </a:solidFill>
              </a:rPr>
              <a:t>.</a:t>
            </a:r>
          </a:p>
        </p:txBody>
      </p:sp>
      <p:pic>
        <p:nvPicPr>
          <p:cNvPr id="12290" name="Picture 2" descr="D:\Documents and Settings\ta180166\Рабочий стол\imag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3212976"/>
            <a:ext cx="5040560" cy="295232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365841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Люди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перестают мыслить, когда перестают читать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6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  </a:t>
            </a:r>
            <a:r>
              <a:rPr lang="ru-RU" sz="36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Дени</a:t>
            </a:r>
            <a:r>
              <a:rPr lang="ru-RU" sz="3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Дидро, французский философ </a:t>
            </a:r>
            <a:r>
              <a:rPr lang="ru-RU" sz="3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1713-1784гг</a:t>
            </a:r>
            <a:r>
              <a:rPr lang="ru-RU" sz="3600" i="1" dirty="0">
                <a:solidFill>
                  <a:srgbClr val="002060"/>
                </a:solidFill>
              </a:rPr>
              <a:t>)</a:t>
            </a:r>
            <a:r>
              <a:rPr lang="ru-RU" sz="3600" dirty="0">
                <a:solidFill>
                  <a:srgbClr val="002060"/>
                </a:solidFill>
              </a:rPr>
              <a:t>.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  <p:pic>
        <p:nvPicPr>
          <p:cNvPr id="5122" name="Picture 2" descr="D:\Documents and Settings\ta180166\Рабочий стол\мысл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4293096"/>
            <a:ext cx="5040559" cy="18722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подавляющего числа школьников нет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добровольного желания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читать не только художественные произведения школьной программы, но и вообще практически любые тексты, содержащие знания по каким- либо предметам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19256" cy="142617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Проблема в преподавании литературы в среднем звене</a:t>
            </a:r>
            <a:r>
              <a:rPr lang="ru-RU" sz="3200" b="1" dirty="0" smtClean="0">
                <a:solidFill>
                  <a:srgbClr val="002060"/>
                </a:solidFill>
              </a:rPr>
              <a:t>:</a:t>
            </a:r>
            <a:endParaRPr lang="ru-RU" sz="3200" b="1" dirty="0">
              <a:solidFill>
                <a:srgbClr val="002060"/>
              </a:solidFill>
            </a:endParaRPr>
          </a:p>
        </p:txBody>
      </p:sp>
      <p:pic>
        <p:nvPicPr>
          <p:cNvPr id="6146" name="Picture 2" descr="D:\Documents and Settings\ta180166\Рабочий стол\уч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3284984"/>
            <a:ext cx="5112568" cy="338437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548680"/>
            <a:ext cx="8075240" cy="5328592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Детям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которых научили читать через силу, через сопротивление, которым не показали своим примером всю прелесть чтения, не приучили к мысли, что 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«знание- сила»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(Френсис Бэкон, английский философ 16-17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вв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), действительно порой трудно логически мыслить, отсюда могут быть и проблемы в восприятии знаний по различным предметам</a:t>
            </a:r>
            <a:r>
              <a:rPr lang="ru-RU" sz="2400" dirty="0">
                <a:solidFill>
                  <a:srgbClr val="002060"/>
                </a:solidFill>
              </a:rPr>
              <a:t>.</a:t>
            </a:r>
          </a:p>
        </p:txBody>
      </p:sp>
      <p:pic>
        <p:nvPicPr>
          <p:cNvPr id="10242" name="Picture 2" descr="D:\Documents and Settings\ta180166\Рабочий стол\не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476673"/>
            <a:ext cx="4392488" cy="25922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5962674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Если </a:t>
            </a:r>
            <a:r>
              <a:rPr lang="ru-RU" sz="2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 детей нет образца для подражания дома и нет искреннего желания учителя привить интерес и любовь </a:t>
            </a:r>
            <a: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 чтению </a:t>
            </a:r>
            <a:r>
              <a:rPr lang="ru-RU" sz="2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школе, то откуда же ребёнку узнать, как </a:t>
            </a:r>
            <a: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здорово, когда </a:t>
            </a:r>
            <a:r>
              <a:rPr lang="ru-RU" sz="2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есть возможность что- </a:t>
            </a:r>
            <a:r>
              <a:rPr lang="ru-RU" sz="27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нибудь</a:t>
            </a:r>
            <a:r>
              <a:rPr lang="ru-RU" sz="2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почитать новое, интересное, увлекательное, от чего невозможно оторвать глаз, ведь как сказал Альфонс Доде, французский писатель 19 века: </a:t>
            </a:r>
            <a:r>
              <a:rPr lang="ru-RU" sz="27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«Книги - лучшие друзья. К ним можно обращаться во все трудные минуты жизни. Они никогда </a:t>
            </a:r>
            <a:r>
              <a:rPr lang="ru-RU" sz="27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изменят</a:t>
            </a:r>
            <a:r>
              <a:rPr lang="ru-RU" sz="2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». </a:t>
            </a:r>
            <a:r>
              <a:rPr lang="ru-RU" sz="3200" dirty="0">
                <a:solidFill>
                  <a:srgbClr val="002060"/>
                </a:solidFill>
              </a:rPr>
              <a:t/>
            </a:r>
            <a:br>
              <a:rPr lang="ru-RU" sz="3200" dirty="0">
                <a:solidFill>
                  <a:srgbClr val="002060"/>
                </a:solidFill>
              </a:rPr>
            </a:b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2" name="Picture 4" descr="D:\Documents and Settings\ta180166\Рабочий стол\вит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332656"/>
            <a:ext cx="3168352" cy="2376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1930226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Так как же пробудить в детях, перешедших уже в среднее звено обучения,  интерес к чтению?</a:t>
            </a:r>
          </a:p>
        </p:txBody>
      </p:sp>
      <p:pic>
        <p:nvPicPr>
          <p:cNvPr id="1027" name="Picture 3" descr="D:\Documents and Settings\ta180166\Рабочий стол\картинк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2835120"/>
            <a:ext cx="5544616" cy="32581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060848"/>
            <a:ext cx="8291264" cy="406531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Дети при этом следят за текстом в книге.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Затем следует проанализировать прочитанное вместе с учащимися путём постановки вопросов, с поиском подтверждения ответов в тексте. </a:t>
            </a:r>
          </a:p>
          <a:p>
            <a:pPr>
              <a:buNone/>
            </a:pP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На 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дом следует давать задание по прочитанному тексту: например, составить словесный портрет героя, ответить на вопрос или выразить отношение к проблеме, имеющейся в уже прочитанном тексте, распределить роли (если позволяет текст) и подготовить инсценированное чтение.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1.Чтение изучаемых произведений непосредственно на уроке вслух </a:t>
            </a:r>
            <a:r>
              <a:rPr lang="ru-RU" sz="24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самим учителем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с необходимыми интонациям, артистично (а учитель обязан обладать умением перевоплощаться), с комментариями в случае необходимости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8" name="Picture 2" descr="D:\Documents and Settings\ta180166\Рабочий стол\д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4149080"/>
            <a:ext cx="3528392" cy="20882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74638"/>
            <a:ext cx="8003232" cy="1570186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2.Чтение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учащимися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 классе подготовленных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дома отрывков из прочитанного текста в классе по ролям (инсценированное).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D:\Documents and Settings\ta180166\Рабочий стол\карт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2780928"/>
            <a:ext cx="5040560" cy="30963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91264" cy="5472608"/>
          </a:xfrm>
        </p:spPr>
        <p:txBody>
          <a:bodyPr>
            <a:normAutofit fontScale="90000"/>
          </a:bodyPr>
          <a:lstStyle/>
          <a:p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3.Выбор </a:t>
            </a:r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учителем из предстоящего к изучению большого по объёму произведения, которое невозможно прочитать всё в классе (например, книги по внеклассному чтению) самых интересных, самых интригующих, самых смешных (в зависимости от замысла книги автором) эпизодов, чтение их учителем вслух с последующим замечанием, что вся книга такая же, как эти эпизоды, с краткой обрисовкой сюжета.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6" name="Picture 4" descr="D:\Documents and Settings\ta180166\Рабочий стол\бианк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836712"/>
            <a:ext cx="2952328" cy="27363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316</TotalTime>
  <Words>402</Words>
  <Application>Microsoft Office PowerPoint</Application>
  <PresentationFormat>Экран (4:3)</PresentationFormat>
  <Paragraphs>28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Бумажная</vt:lpstr>
      <vt:lpstr>Чтение- вот лучшее учение                                                А.С.Пушкин</vt:lpstr>
      <vt:lpstr> Люди перестают мыслить, когда перестают читать.    Дени Дидро, французский философ  (1713-1784гг). </vt:lpstr>
      <vt:lpstr>Проблема в преподавании литературы в среднем звене:</vt:lpstr>
      <vt:lpstr>        Детям, которых научили читать через силу, через сопротивление, которым не показали своим примером всю прелесть чтения, не приучили к мысли, что «знание- сила» (Френсис Бэкон, английский философ 16-17 вв), действительно порой трудно логически мыслить, отсюда могут быть и проблемы в восприятии знаний по различным предметам.</vt:lpstr>
      <vt:lpstr>       Если у детей нет образца для подражания дома и нет искреннего желания учителя привить интерес и любовь к чтению в школе, то откуда же ребёнку узнать, как здорово, когда есть возможность что- нибудь почитать новое, интересное, увлекательное, от чего невозможно оторвать глаз, ведь как сказал Альфонс Доде, французский писатель 19 века: «Книги - лучшие друзья. К ним можно обращаться во все трудные минуты жизни. Они никогда не изменят».  </vt:lpstr>
      <vt:lpstr>Так как же пробудить в детях, перешедших уже в среднее звено обучения,  интерес к чтению?</vt:lpstr>
      <vt:lpstr>1.Чтение изучаемых произведений непосредственно на уроке вслух самим учителем  с необходимыми интонациям, артистично (а учитель обязан обладать умением перевоплощаться), с комментариями в случае необходимости.  </vt:lpstr>
      <vt:lpstr>2.Чтение учащимися  в классе подготовленных дома отрывков из прочитанного текста в классе по ролям (инсценированное). </vt:lpstr>
      <vt:lpstr>          3.Выбор учителем из предстоящего к изучению большого по объёму произведения, которое невозможно прочитать всё в классе (например, книги по внеклассному чтению) самых интересных, самых интригующих, самых смешных (в зависимости от замысла книги автором) эпизодов, чтение их учителем вслух с последующим замечанием, что вся книга такая же, как эти эпизоды, с краткой обрисовкой сюжета. </vt:lpstr>
      <vt:lpstr>4.Применение на уроках русского языка в качестве диктантов, изложений, карточек с заданиями сюжетных необычных отрывков из художественных произведений или текстов научно-популярной литературы, содержащих какие-нибудь интересные факты из разных сфер жизни (науки, природы). При этом обязательно должно быть сказано об источниках текстов, дана возможность записи детьми конкретных данных. </vt:lpstr>
      <vt:lpstr>5. Анкетирование среди детей с целью выяснения: а) причин желания или нежелания читать книги, б) их интересов в повседневной жизни, в)отсутствия или наличия книг дома (и каких). </vt:lpstr>
      <vt:lpstr>6.Посещение вместе с детьми школьной библиотеки с выбором конкретно для каждого ребёнка книги (учитель в идеале хорошо должен знать содержание каждой из предложенной детям книги, иметь список лучших для детей книг, энциклопедий). </vt:lpstr>
      <vt:lpstr>Самое главное: учителю нельзя быть равнодушным, надо всегда предпринимать всевозможные меры для заинтересованности детей в обучении.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Некоторые приёмы для привития школьникам интереса к чтению</dc:title>
  <dc:creator>Александр</dc:creator>
  <cp:lastModifiedBy>Александр</cp:lastModifiedBy>
  <cp:revision>36</cp:revision>
  <dcterms:created xsi:type="dcterms:W3CDTF">2017-01-07T07:12:03Z</dcterms:created>
  <dcterms:modified xsi:type="dcterms:W3CDTF">2017-02-07T17:25:36Z</dcterms:modified>
</cp:coreProperties>
</file>