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F665F-D3B0-4C9C-AD34-17760FF8E925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0C30E-6832-441F-9338-B71AABDC1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0C30E-6832-441F-9338-B71AABDC142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521C-5B5A-4ABC-A4D1-D107FD504C83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64CDD6-DFD6-49D4-BF62-236C2431D7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521C-5B5A-4ABC-A4D1-D107FD504C83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CDD6-DFD6-49D4-BF62-236C2431D7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521C-5B5A-4ABC-A4D1-D107FD504C83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CDD6-DFD6-49D4-BF62-236C2431D7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2DF521C-5B5A-4ABC-A4D1-D107FD504C83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764CDD6-DFD6-49D4-BF62-236C2431D7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521C-5B5A-4ABC-A4D1-D107FD504C83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CDD6-DFD6-49D4-BF62-236C2431D7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521C-5B5A-4ABC-A4D1-D107FD504C83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CDD6-DFD6-49D4-BF62-236C2431D7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CDD6-DFD6-49D4-BF62-236C2431D7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521C-5B5A-4ABC-A4D1-D107FD504C83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521C-5B5A-4ABC-A4D1-D107FD504C83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CDD6-DFD6-49D4-BF62-236C2431D7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521C-5B5A-4ABC-A4D1-D107FD504C83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CDD6-DFD6-49D4-BF62-236C2431D7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2DF521C-5B5A-4ABC-A4D1-D107FD504C83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764CDD6-DFD6-49D4-BF62-236C2431D7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521C-5B5A-4ABC-A4D1-D107FD504C83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64CDD6-DFD6-49D4-BF62-236C2431D7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DF521C-5B5A-4ABC-A4D1-D107FD504C83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764CDD6-DFD6-49D4-BF62-236C2431D7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656184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 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МКОУ Орловской СОШ 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им.И.Ф.Жужукина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Островская Елена Петровна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7920880" cy="144015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Чтение- вот лучшее учение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А.С.Пушкин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D:\Documents and Settings\ta180166\Рабочий стол\34488_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132856"/>
            <a:ext cx="3600400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295232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4.Применение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уроках русского языка в качестве диктантов, изложений, карточек с заданиями сюжетных необычных отрывков из художественных произведений или текстов научно-популярной литературы, содержащих какие-нибудь интересные факты из разных сфер жизни (науки, природы). При этом обязательно должно быть сказано об источниках текстов, дана возможность записи детьми конкретных данных.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4" descr="D:\Documents and Settings\ta180166\Рабочий стол\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573016"/>
            <a:ext cx="5328592" cy="2923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24342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Анкетирование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среди детей с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целью выяснения: а) причин желания или нежелания читать книги, б) их интересов в повседневной жизни, в)отсутствия или наличия книг дома (и каких).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3074" name="Picture 2" descr="D:\Documents and Settings\ta180166\Рабочий стол\анке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924944"/>
            <a:ext cx="5184576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780928"/>
            <a:ext cx="8291264" cy="33452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                                  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случае нехватки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бумажных книг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можно 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использовать и электронные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варианты, если у детей 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есть  возможности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читать книги в таком виде. 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Время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времени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проводить с детьми беседы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прочитанных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книгах. В качестве образца для 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подражания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учителю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следует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наглядно и для себя 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выбрать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книгу,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сказать, почему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решил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перечитать</a:t>
            </a:r>
          </a:p>
          <a:p>
            <a:pP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книгу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прочитанную в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детстве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75240" cy="217363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6.Посещение вместе с детьми школьной библиотеки с выбором конкретно для каждого ребёнка книги (учитель в идеале хорошо должен знать содержание каждой из предложенной детям книги, иметь список лучших для детей книг, энциклопедий).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D:\Documents and Settings\ta180166\Рабочий стол\библиоте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350" y="2636912"/>
            <a:ext cx="2168426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3622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Самое главное: учителю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нельзя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быть равнодушным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надо всегда предпринимать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всевозможные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меры для заинтересованности детей в обучении</a:t>
            </a:r>
            <a:r>
              <a:rPr lang="ru-RU" sz="2800" b="1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12290" name="Picture 2" descr="D:\Documents and Settings\ta180166\Рабочий стол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212976"/>
            <a:ext cx="5040560" cy="2952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36584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Люди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перестают мыслить, когда перестают читать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3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Дени</a:t>
            </a:r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Дидро, французский философ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1713-1784гг</a:t>
            </a:r>
            <a:r>
              <a:rPr lang="ru-RU" sz="3600" i="1" dirty="0">
                <a:solidFill>
                  <a:srgbClr val="002060"/>
                </a:solidFill>
              </a:rPr>
              <a:t>)</a:t>
            </a:r>
            <a:r>
              <a:rPr lang="ru-RU" sz="3600" dirty="0">
                <a:solidFill>
                  <a:srgbClr val="002060"/>
                </a:solidFill>
              </a:rPr>
              <a:t>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5122" name="Picture 2" descr="D:\Documents and Settings\ta180166\Рабочий стол\мысл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293096"/>
            <a:ext cx="5040559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подавляющего числа школьников нет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добровольного желания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читать не только художественные произведения школьной программы, но и вообще практически любые тексты, содержащие знания по каким- либо предметам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4261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 в преподавании литературы в среднем звене</a:t>
            </a:r>
            <a:r>
              <a:rPr lang="ru-RU" sz="3200" b="1" dirty="0" smtClean="0">
                <a:solidFill>
                  <a:srgbClr val="002060"/>
                </a:solidFill>
              </a:rPr>
              <a:t>: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6146" name="Picture 2" descr="D:\Documents and Settings\ta180166\Рабочий стол\уч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284984"/>
            <a:ext cx="5112568" cy="33843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075240" cy="532859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Детям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которых научили читать через силу, через сопротивление, которым не показали своим примером всю прелесть чтения, не приучили к мысли, что 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«знание- сила»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(Френсис Бэкон, английский философ 16-17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действительно порой трудно логически мыслить, отсюда могут быть и проблемы в восприятии знаний по различным предметам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10242" name="Picture 2" descr="D:\Documents and Settings\ta180166\Рабочий стол\не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76673"/>
            <a:ext cx="4392488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96267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детей нет образца для подражания дома и нет искреннего желания учителя привить интерес и любовь </a:t>
            </a: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чтению </a:t>
            </a:r>
            <a:r>
              <a:rPr lang="ru-RU" sz="2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школе, то откуда же ребёнку узнать, как </a:t>
            </a: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здорово, когда </a:t>
            </a:r>
            <a:r>
              <a:rPr lang="ru-RU" sz="2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есть возможность что- </a:t>
            </a:r>
            <a:r>
              <a:rPr lang="ru-RU" sz="2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2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почитать новое, интересное, увлекательное, от чего невозможно оторвать глаз, ведь как сказал Альфонс Доде, французский писатель 19 века: </a:t>
            </a:r>
            <a:r>
              <a:rPr lang="ru-RU" sz="27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«Книги - лучшие друзья. К ним можно обращаться во все трудные минуты жизни. Они никогда </a:t>
            </a:r>
            <a:r>
              <a:rPr lang="ru-RU" sz="27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изменят</a:t>
            </a:r>
            <a:r>
              <a:rPr lang="ru-RU" sz="2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3200" dirty="0">
                <a:solidFill>
                  <a:srgbClr val="002060"/>
                </a:solidFill>
              </a:rPr>
              <a:t/>
            </a:r>
            <a:br>
              <a:rPr lang="ru-RU" sz="3200" dirty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4" descr="D:\Documents and Settings\ta180166\Рабочий стол\вит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32656"/>
            <a:ext cx="3168352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93022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 как же пробудить в детях, перешедших уже в среднее звено обучения,  интерес к чтению?</a:t>
            </a:r>
          </a:p>
        </p:txBody>
      </p:sp>
      <p:pic>
        <p:nvPicPr>
          <p:cNvPr id="1027" name="Picture 3" descr="D:\Documents and Settings\ta180166\Рабочий стол\картин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835120"/>
            <a:ext cx="5544616" cy="3258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0653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при этом следят за текстом в книге.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Затем следует проанализировать прочитанное вместе с учащимися путём постановки вопросов, с поиском подтверждения ответов в тексте. </a:t>
            </a:r>
          </a:p>
          <a:p>
            <a:pP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На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 следует давать задание по прочитанному тексту: например, составить словесный портрет героя, ответить на вопрос или выразить отношение к проблеме, имеющейся в уже прочитанном тексте, распределить роли (если позволяет текст) и подготовить инсценированное чтение.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1.Чтение изучаемых произведений непосредственно на уроке вслух 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самим учителем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 необходимыми интонациям, артистично (а учитель обязан обладать умением перевоплощаться), с комментариями в случае необходимости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D:\Documents and Settings\ta180166\Рабочий стол\д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149080"/>
            <a:ext cx="3528392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57018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2.Чтение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учащимися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классе подготовленных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 отрывков из прочитанного текста в классе по ролям (инсценированное).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Documents and Settings\ta180166\Рабочий стол\карт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780928"/>
            <a:ext cx="5040560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547260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3.Выбор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учителем из предстоящего к изучению большого по объёму произведения, которое невозможно прочитать всё в классе (например, книги по внеклассному чтению) самых интересных, самых интригующих, самых смешных (в зависимости от замысла книги автором) эпизодов, чтение их учителем вслух с последующим замечанием, что вся книга такая же, как эти эпизоды, с краткой обрисовкой сюжета.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4" descr="D:\Documents and Settings\ta180166\Рабочий стол\биан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836712"/>
            <a:ext cx="2952328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316</TotalTime>
  <Words>402</Words>
  <Application>Microsoft Office PowerPoint</Application>
  <PresentationFormat>Экран (4:3)</PresentationFormat>
  <Paragraphs>28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Чтение- вот лучшее учение                                                А.С.Пушкин</vt:lpstr>
      <vt:lpstr> Люди перестают мыслить, когда перестают читать.    Дени Дидро, французский философ  (1713-1784гг). </vt:lpstr>
      <vt:lpstr>Проблема в преподавании литературы в среднем звене:</vt:lpstr>
      <vt:lpstr>        Детям, которых научили читать через силу, через сопротивление, которым не показали своим примером всю прелесть чтения, не приучили к мысли, что «знание- сила» (Френсис Бэкон, английский философ 16-17 вв), действительно порой трудно логически мыслить, отсюда могут быть и проблемы в восприятии знаний по различным предметам.</vt:lpstr>
      <vt:lpstr>       Если у детей нет образца для подражания дома и нет искреннего желания учителя привить интерес и любовь к чтению в школе, то откуда же ребёнку узнать, как здорово, когда есть возможность что- нибудь почитать новое, интересное, увлекательное, от чего невозможно оторвать глаз, ведь как сказал Альфонс Доде, французский писатель 19 века: «Книги - лучшие друзья. К ним можно обращаться во все трудные минуты жизни. Они никогда не изменят».  </vt:lpstr>
      <vt:lpstr>Так как же пробудить в детях, перешедших уже в среднее звено обучения,  интерес к чтению?</vt:lpstr>
      <vt:lpstr>1.Чтение изучаемых произведений непосредственно на уроке вслух самим учителем  с необходимыми интонациям, артистично (а учитель обязан обладать умением перевоплощаться), с комментариями в случае необходимости.  </vt:lpstr>
      <vt:lpstr>2.Чтение учащимися  в классе подготовленных дома отрывков из прочитанного текста в классе по ролям (инсценированное). </vt:lpstr>
      <vt:lpstr>          3.Выбор учителем из предстоящего к изучению большого по объёму произведения, которое невозможно прочитать всё в классе (например, книги по внеклассному чтению) самых интересных, самых интригующих, самых смешных (в зависимости от замысла книги автором) эпизодов, чтение их учителем вслух с последующим замечанием, что вся книга такая же, как эти эпизоды, с краткой обрисовкой сюжета. </vt:lpstr>
      <vt:lpstr>4.Применение на уроках русского языка в качестве диктантов, изложений, карточек с заданиями сюжетных необычных отрывков из художественных произведений или текстов научно-популярной литературы, содержащих какие-нибудь интересные факты из разных сфер жизни (науки, природы). При этом обязательно должно быть сказано об источниках текстов, дана возможность записи детьми конкретных данных. </vt:lpstr>
      <vt:lpstr>5. Анкетирование среди детей с целью выяснения: а) причин желания или нежелания читать книги, б) их интересов в повседневной жизни, в)отсутствия или наличия книг дома (и каких). </vt:lpstr>
      <vt:lpstr>6.Посещение вместе с детьми школьной библиотеки с выбором конкретно для каждого ребёнка книги (учитель в идеале хорошо должен знать содержание каждой из предложенной детям книги, иметь список лучших для детей книг, энциклопедий). </vt:lpstr>
      <vt:lpstr>Самое главное: учителю нельзя быть равнодушным, надо всегда предпринимать всевозможные меры для заинтересованности детей в обучении.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Некоторые приёмы для привития школьникам интереса к чтению</dc:title>
  <dc:creator>Александр</dc:creator>
  <cp:lastModifiedBy>Александр</cp:lastModifiedBy>
  <cp:revision>36</cp:revision>
  <dcterms:created xsi:type="dcterms:W3CDTF">2017-01-07T07:12:03Z</dcterms:created>
  <dcterms:modified xsi:type="dcterms:W3CDTF">2017-02-07T17:25:36Z</dcterms:modified>
</cp:coreProperties>
</file>