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0D980-A8BE-4CE3-A098-BDDD94EECBCF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846640" cy="136815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Интеллектуальная игра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Лингвистическая круговерть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560840" cy="2857872"/>
          </a:xfrm>
        </p:spPr>
        <p:txBody>
          <a:bodyPr>
            <a:norm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Островская Елена Петровна,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учитель русского языка и литературы,                                                       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Орловская СОШ </a:t>
            </a:r>
            <a:r>
              <a:rPr lang="ru-RU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им.И.Ф.Жужукина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5 раунд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Составьте  много слов из одного слова</a:t>
            </a:r>
            <a:r>
              <a:rPr lang="ru-RU" sz="3100" i="1" dirty="0">
                <a:solidFill>
                  <a:srgbClr val="002060"/>
                </a:solidFill>
              </a:rPr>
              <a:t/>
            </a:r>
            <a:br>
              <a:rPr lang="ru-RU" sz="3100" i="1" dirty="0">
                <a:solidFill>
                  <a:srgbClr val="002060"/>
                </a:solidFill>
              </a:rPr>
            </a:br>
            <a:endParaRPr lang="ru-RU" sz="3100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право, вар, лов, ар, пар, вол, вор, ров, пора, липа, пир, лира. пир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Источник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С.И.Ожегов. Толковый словарь русского языка, Мир и образование, М,  2012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игры: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память,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внимание, любознательность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быстроту реакции,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воображение;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логическое, ассоциативное мышление;</a:t>
            </a:r>
          </a:p>
          <a:p>
            <a:pPr>
              <a:buNone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чувство коллективизма;</a:t>
            </a:r>
          </a:p>
          <a:p>
            <a:pPr>
              <a:buNone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прививать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интерес к русскому языку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раунд</a:t>
            </a:r>
            <a:r>
              <a:rPr lang="ru-RU" sz="3600" b="1" dirty="0" smtClean="0"/>
              <a:t>. </a:t>
            </a:r>
            <a:r>
              <a:rPr lang="ru-RU" sz="36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Выбор ответа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1.Отдельный </a:t>
            </a:r>
            <a:r>
              <a:rPr lang="ru-RU" sz="3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предмет на местности, с помощью которого легко определить своё местонахождение</a:t>
            </a:r>
            <a:r>
              <a:rPr lang="ru-RU" sz="3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::</a:t>
            </a:r>
          </a:p>
          <a:p>
            <a:pPr marL="514350" indent="-514350">
              <a:buAutoNum type="arabicParenR"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ореол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2) ортит, 3) оратор ,4) </a:t>
            </a:r>
            <a:r>
              <a:rPr lang="ru-RU" sz="3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ориентир</a:t>
            </a:r>
          </a:p>
          <a:p>
            <a:pPr marL="514350" indent="-514350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2.Колебание </a:t>
            </a:r>
            <a:r>
              <a:rPr lang="ru-RU" sz="3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по-другому называется:</a:t>
            </a:r>
            <a:endParaRPr lang="ru-RU" sz="3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офтальмия, 2) онтология, 3) </a:t>
            </a:r>
            <a:r>
              <a:rPr lang="ru-RU" sz="3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осцилляция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4) омонимия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3.Род вечнозелёных кустарников с крупными белыми и розовыми цветками, распространёнными в Средиземноморье:</a:t>
            </a:r>
            <a:endParaRPr lang="ru-RU" sz="3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3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олеандр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2) окуляр, 3) оксид, 4)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октаэдр</a:t>
            </a:r>
          </a:p>
          <a:p>
            <a:pPr marL="514350" indent="-514350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ответа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4.Свидетельство, выдаваемое изобретателю и удостоверяющее его авторство и исключительное право на изобретение:</a:t>
            </a:r>
            <a:endParaRPr lang="ru-RU" sz="51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AutoNum type="arabicParenR"/>
            </a:pP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партер, 2) </a:t>
            </a:r>
            <a:r>
              <a:rPr lang="ru-RU" sz="51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патент</a:t>
            </a: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3) паритет,  4) парафин</a:t>
            </a:r>
          </a:p>
          <a:p>
            <a:pPr marL="914400" indent="-914400"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5.Накидка </a:t>
            </a:r>
            <a:r>
              <a:rPr lang="ru-RU" sz="5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плечи, обычно не доходящая до пояса; воротник в виде такой накидки:</a:t>
            </a:r>
            <a:endParaRPr lang="ru-RU" sz="51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5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пелагиаль, 2) пеленгация, 3) патология, 4) </a:t>
            </a:r>
            <a:r>
              <a:rPr lang="ru-RU" sz="51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пелерина</a:t>
            </a:r>
            <a:endParaRPr lang="ru-RU" sz="5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5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6.Глубокая речная долина с очень крутыми, часто ступенчатыми склонами и относительно узким дном, обычно полностью занятым руслом реки:</a:t>
            </a:r>
            <a:endParaRPr lang="ru-RU" sz="51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5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каолин, 2) </a:t>
            </a:r>
            <a:r>
              <a:rPr lang="ru-RU" sz="51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каньон</a:t>
            </a:r>
            <a:r>
              <a:rPr lang="ru-RU" sz="5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3)канкан, 4) камл</a:t>
            </a:r>
            <a:r>
              <a:rPr lang="ru-RU" sz="51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</a:p>
          <a:p>
            <a:pPr>
              <a:buNone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ответа 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685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7.Портовое сооружение для причаливания судов с двух сторон:</a:t>
            </a:r>
            <a:endParaRPr lang="ru-RU" sz="3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пирс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2) пируэт, 3)платан, 4) плац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8. Присвоение чужого авторства, выдача чужого произведения или изобретения за собственное:</a:t>
            </a:r>
          </a:p>
          <a:p>
            <a:pPr marL="514350" indent="-514350">
              <a:buAutoNum type="arabicParenR"/>
            </a:pP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планёр, 2) пленум, 3) </a:t>
            </a:r>
            <a:r>
              <a:rPr lang="ru-RU" sz="3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плагиат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4) пироскаф</a:t>
            </a:r>
          </a:p>
          <a:p>
            <a:pPr marL="514350" indent="-514350">
              <a:buAutoNum type="arabicParenR"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9.Сооружение, возводимое в море у гавани в виде прочной стены, примыкающей одним концом к берегу; служит для защиты порта от волн со стороны открытого моря и для причала судов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модус, 2) </a:t>
            </a:r>
            <a:r>
              <a:rPr lang="ru-RU" sz="38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</a:t>
            </a: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3) минор,  4) миль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10.Старинное оружие в виде топора на длинной ручке:</a:t>
            </a:r>
            <a:endParaRPr lang="ru-RU" sz="3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селитра, 2) секта, 3) </a:t>
            </a:r>
            <a:r>
              <a:rPr lang="ru-RU" sz="38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секира</a:t>
            </a: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4) сенега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 раунд. 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Латинские крылатые выражения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507342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Вставьте 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пропущенные слова в крылатые выражения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1)Я знаю, что я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_______________ 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знаю       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ничего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2 )Я мыслю, следовательно, 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__________________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существую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3)Я ничего не боюсь, потому что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_________не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имею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ничего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4)О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чём не знают, того не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____________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желают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5)Осуждают то, чего не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понимают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 раунд. 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Одним словом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1)Из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листьев этого дерева плели в Древней Греции венки для победителей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лавр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2)Графический знак, применяемый для записи звука                               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нота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3)В футболе 11-метровый штрафной удар по воротам соперника           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пенальти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4)Спортивное колющее оружие в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фехтовании                                 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рапира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Одним словом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5) Бумажные деньги, банкноты, ценные бумаги, облигации                           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купюра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6) Маршрут (корабля, самолёта, автомобиля) в один конец                                      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рейс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7) Ансамбль музыкантов или певцов, состоящий из 4-х исполнителей   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квартет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8) Аркан (верёвка) со скользящей петлёй дл ловли животных                             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лассо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раунд. </a:t>
            </a:r>
            <a:r>
              <a:rPr lang="ru-RU" sz="3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Расшифруйте слова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1.Совет, даваемый специалистом;           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 _ _ _ у _ _ _ а _ _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дополнительная помощь преподавателя,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 у л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учителя учащимся в усвоении предмета 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2.Музыкальное сопровождение солиста,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_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_ _ _ _ _ а _ _ _ е _ _</a:t>
            </a:r>
          </a:p>
          <a:p>
            <a:pPr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певца                                                            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к </a:t>
            </a:r>
            <a:r>
              <a:rPr lang="ru-RU" sz="20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 м </a:t>
            </a:r>
            <a:r>
              <a:rPr lang="ru-RU" sz="20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20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 м е </a:t>
            </a:r>
            <a:r>
              <a:rPr lang="ru-RU" sz="20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</a:t>
            </a:r>
          </a:p>
          <a:p>
            <a:pPr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3.Восстановление в первоначальном виде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_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 _ _ _ _ _ а _ _ _</a:t>
            </a:r>
          </a:p>
          <a:p>
            <a:pPr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обветшалых или разрушенных памятников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 с т а в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я</a:t>
            </a:r>
          </a:p>
          <a:p>
            <a:pPr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старины, искусства 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344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Интеллектуальная игра  Лингвистическая круговерть </vt:lpstr>
      <vt:lpstr>Цели игры:  </vt:lpstr>
      <vt:lpstr> 1 раунд. Выбор ответа </vt:lpstr>
      <vt:lpstr>Выбор ответа (продолжение)</vt:lpstr>
      <vt:lpstr>Выбор ответа (продолжение)</vt:lpstr>
      <vt:lpstr>2 раунд. Латинские крылатые выражения </vt:lpstr>
      <vt:lpstr> 3 раунд. Одним словом </vt:lpstr>
      <vt:lpstr>Одним словом (продолжение) </vt:lpstr>
      <vt:lpstr> 4 раунд. Расшифруйте слова </vt:lpstr>
      <vt:lpstr>5 раунд. Составьте  много слов из одного слова </vt:lpstr>
      <vt:lpstr>Источник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 игра   Любознательная слововерть</dc:title>
  <dc:creator>а</dc:creator>
  <cp:lastModifiedBy>Александр</cp:lastModifiedBy>
  <cp:revision>16</cp:revision>
  <dcterms:created xsi:type="dcterms:W3CDTF">2017-02-09T05:46:50Z</dcterms:created>
  <dcterms:modified xsi:type="dcterms:W3CDTF">2017-02-09T17:09:10Z</dcterms:modified>
</cp:coreProperties>
</file>