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2" r:id="rId3"/>
    <p:sldId id="257" r:id="rId4"/>
    <p:sldId id="274" r:id="rId5"/>
    <p:sldId id="259" r:id="rId6"/>
    <p:sldId id="267" r:id="rId7"/>
    <p:sldId id="268" r:id="rId8"/>
    <p:sldId id="273" r:id="rId9"/>
    <p:sldId id="265" r:id="rId10"/>
    <p:sldId id="275" r:id="rId11"/>
    <p:sldId id="262" r:id="rId12"/>
    <p:sldId id="263" r:id="rId13"/>
    <p:sldId id="264" r:id="rId14"/>
    <p:sldId id="261" r:id="rId15"/>
    <p:sldId id="266" r:id="rId16"/>
    <p:sldId id="269" r:id="rId17"/>
    <p:sldId id="270" r:id="rId18"/>
    <p:sldId id="271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140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A3C18-C465-4C24-B123-4A87D6412965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1353A-B26B-44A2-86B7-C2B699D2F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1353A-B26B-44A2-86B7-C2B699D2FF9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1353A-B26B-44A2-86B7-C2B699D2FF9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1353A-B26B-44A2-86B7-C2B699D2FF9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1353A-B26B-44A2-86B7-C2B699D2FF9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784C1-B830-4103-B7A0-80ABA5ED2B0B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8E77-0A15-43A4-98F7-0CA15D329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 «Освоение космоса» -презентация</a:t>
            </a:r>
            <a:br>
              <a:rPr lang="ru-RU" sz="3200" dirty="0" smtClean="0"/>
            </a:br>
            <a:r>
              <a:rPr lang="ru-RU" sz="3200" dirty="0" smtClean="0"/>
              <a:t>к уроку математики в 5 классе по теме «Порядок действий»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060848"/>
            <a:ext cx="8003232" cy="4065315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УУ                                           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                                            </a:t>
            </a:r>
          </a:p>
          <a:p>
            <a:r>
              <a:rPr lang="ru-RU" dirty="0" smtClean="0"/>
              <a:t>          </a:t>
            </a:r>
            <a:endParaRPr lang="ru-RU" dirty="0" smtClean="0"/>
          </a:p>
          <a:p>
            <a:r>
              <a:rPr lang="ru-RU" dirty="0" smtClean="0"/>
              <a:t>                                                                                             </a:t>
            </a:r>
            <a:r>
              <a:rPr lang="ru-RU" dirty="0" smtClean="0"/>
              <a:t>                                     </a:t>
            </a:r>
            <a:endParaRPr lang="ru-RU" dirty="0" smtClean="0"/>
          </a:p>
          <a:p>
            <a:r>
              <a:rPr lang="ru-RU" dirty="0" smtClean="0"/>
              <a:t>                </a:t>
            </a:r>
          </a:p>
          <a:p>
            <a:r>
              <a:rPr lang="ru-RU" sz="5100" dirty="0" smtClean="0"/>
              <a:t>                                                    Рябцева Л.С.                      </a:t>
            </a:r>
          </a:p>
          <a:p>
            <a:r>
              <a:rPr lang="ru-RU" sz="5100" dirty="0" smtClean="0"/>
              <a:t> </a:t>
            </a:r>
            <a:r>
              <a:rPr lang="ru-RU" sz="5100" dirty="0" smtClean="0"/>
              <a:t>                                                    учитель математики                                 </a:t>
            </a:r>
            <a:endParaRPr lang="ru-RU" sz="5100" dirty="0" smtClean="0"/>
          </a:p>
          <a:p>
            <a:r>
              <a:rPr lang="ru-RU" dirty="0" smtClean="0"/>
              <a:t>                  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 smtClean="0"/>
              <a:t>    КГК ОУ «Школа-интернат № 9» р.п. Переяславка </a:t>
            </a:r>
            <a:endParaRPr lang="ru-RU" sz="4400" dirty="0"/>
          </a:p>
        </p:txBody>
      </p:sp>
      <p:pic>
        <p:nvPicPr>
          <p:cNvPr id="1026" name="Picture 2" descr="C:\Users\Lenovo\Desktop\DSC02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860032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Вычислить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Сколько лет было Гагарину, когда он совершил  полёт?</a:t>
            </a:r>
          </a:p>
          <a:p>
            <a:r>
              <a:rPr lang="ru-RU" sz="4000" dirty="0" smtClean="0">
                <a:solidFill>
                  <a:srgbClr val="002060"/>
                </a:solidFill>
              </a:rPr>
              <a:t>Сколько лет было бы ему сейчас?</a:t>
            </a:r>
          </a:p>
          <a:p>
            <a:r>
              <a:rPr lang="ru-RU" sz="4000" dirty="0" smtClean="0">
                <a:solidFill>
                  <a:srgbClr val="002060"/>
                </a:solidFill>
              </a:rPr>
              <a:t>Сколько лет прожил Юрий Алексеевич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Начало освоения космоса-4.10.57 г.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                                            Масса первого</a:t>
            </a:r>
          </a:p>
          <a:p>
            <a:r>
              <a:rPr lang="ru-RU" dirty="0" smtClean="0"/>
              <a:t>                                                искусственного</a:t>
            </a:r>
          </a:p>
          <a:p>
            <a:r>
              <a:rPr lang="ru-RU" dirty="0" smtClean="0"/>
              <a:t>                                                спутника Земли-</a:t>
            </a:r>
          </a:p>
          <a:p>
            <a:r>
              <a:rPr lang="ru-RU" dirty="0" smtClean="0"/>
              <a:t>                                                 83 кг 600 г</a:t>
            </a:r>
          </a:p>
          <a:p>
            <a:r>
              <a:rPr lang="ru-RU" dirty="0" smtClean="0"/>
              <a:t>                                                поднялся над</a:t>
            </a:r>
          </a:p>
          <a:p>
            <a:r>
              <a:rPr lang="ru-RU" dirty="0" smtClean="0"/>
              <a:t>                                                Землёй на 940 км</a:t>
            </a:r>
            <a:endParaRPr lang="ru-RU" dirty="0"/>
          </a:p>
        </p:txBody>
      </p:sp>
      <p:pic>
        <p:nvPicPr>
          <p:cNvPr id="4" name="Picture 2" descr="C:\Users\Lenovo\Desktop\DSC0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89654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Второй искусственный спутник Земли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Ма</a:t>
            </a:r>
            <a:r>
              <a:rPr lang="ru-RU" dirty="0" smtClean="0"/>
              <a:t>                                                    Масса </a:t>
            </a:r>
          </a:p>
          <a:p>
            <a:r>
              <a:rPr lang="ru-RU" dirty="0" smtClean="0"/>
              <a:t>                                                          </a:t>
            </a:r>
            <a:r>
              <a:rPr lang="ru-RU" b="1" dirty="0" smtClean="0"/>
              <a:t>второго ИСЗ</a:t>
            </a:r>
          </a:p>
          <a:p>
            <a:r>
              <a:rPr lang="ru-RU" b="1" dirty="0" smtClean="0"/>
              <a:t>                                                         на 420 кг700 г                                                        </a:t>
            </a:r>
          </a:p>
          <a:p>
            <a:r>
              <a:rPr lang="ru-RU" b="1" dirty="0" smtClean="0"/>
              <a:t>                                                         больше </a:t>
            </a:r>
          </a:p>
          <a:p>
            <a:r>
              <a:rPr lang="ru-RU" b="1" dirty="0" smtClean="0"/>
              <a:t>                                                         первого.</a:t>
            </a:r>
          </a:p>
          <a:p>
            <a:r>
              <a:rPr lang="ru-RU" b="1" dirty="0" smtClean="0"/>
              <a:t>                                                          Поднялся на</a:t>
            </a:r>
          </a:p>
          <a:p>
            <a:r>
              <a:rPr lang="ru-RU" b="1" dirty="0" smtClean="0"/>
              <a:t>                                                          1650 км                                                                                     </a:t>
            </a:r>
            <a:endParaRPr lang="ru-RU" b="1" dirty="0"/>
          </a:p>
        </p:txBody>
      </p:sp>
      <p:pic>
        <p:nvPicPr>
          <p:cNvPr id="2050" name="Picture 2" descr="C:\Users\Lenovo\Desktop\DSC03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5544616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Третий ИСЗ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                                                               Масса </a:t>
            </a:r>
          </a:p>
          <a:p>
            <a:r>
              <a:rPr lang="ru-RU" dirty="0" smtClean="0"/>
              <a:t>                                                                третьего </a:t>
            </a:r>
          </a:p>
          <a:p>
            <a:r>
              <a:rPr lang="ru-RU" dirty="0" smtClean="0"/>
              <a:t>                                                                ИСЗ  на</a:t>
            </a:r>
          </a:p>
          <a:p>
            <a:r>
              <a:rPr lang="ru-RU" dirty="0" smtClean="0"/>
              <a:t>                                                                818кг 700г</a:t>
            </a:r>
          </a:p>
          <a:p>
            <a:r>
              <a:rPr lang="ru-RU" dirty="0" smtClean="0"/>
              <a:t>                                                                 больше второго                                                  </a:t>
            </a:r>
            <a:r>
              <a:rPr lang="ru-RU" dirty="0" err="1" smtClean="0"/>
              <a:t>второго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                                                               Поднялся</a:t>
            </a:r>
          </a:p>
          <a:p>
            <a:r>
              <a:rPr lang="ru-RU" dirty="0" smtClean="0"/>
              <a:t>                                                                на1880км</a:t>
            </a:r>
            <a:endParaRPr lang="ru-RU" dirty="0"/>
          </a:p>
        </p:txBody>
      </p:sp>
      <p:pic>
        <p:nvPicPr>
          <p:cNvPr id="3074" name="Picture 2" descr="C:\Users\Lenovo\Desktop\DSC0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6264696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1)83 кг 6оог +420 кг700 г =504 кгт300 г – масса </a:t>
            </a:r>
            <a:r>
              <a:rPr lang="en-US" dirty="0" smtClean="0"/>
              <a:t>II </a:t>
            </a:r>
            <a:r>
              <a:rPr lang="ru-RU" dirty="0" smtClean="0"/>
              <a:t>ИСЗ.</a:t>
            </a:r>
          </a:p>
          <a:p>
            <a:pPr>
              <a:buNone/>
            </a:pPr>
            <a:r>
              <a:rPr lang="ru-RU" dirty="0" smtClean="0"/>
              <a:t>     2) 504 кг 300 г +818 кг 700 г =1323 кг =          1т 323 кг масса </a:t>
            </a:r>
            <a:r>
              <a:rPr lang="en-US" dirty="0" smtClean="0"/>
              <a:t>III</a:t>
            </a:r>
            <a:r>
              <a:rPr lang="ru-RU" dirty="0" smtClean="0"/>
              <a:t> ИСЗ</a:t>
            </a:r>
          </a:p>
          <a:p>
            <a:pPr>
              <a:buNone/>
            </a:pPr>
            <a:r>
              <a:rPr lang="ru-RU" dirty="0" smtClean="0"/>
              <a:t>  ОТВЕТ:  1т 323 кг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космосе побывали: Белка и Стрелка (Альбина и Маркиза)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Lenovo\Desktop\DSC02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00808"/>
            <a:ext cx="8892480" cy="7168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«Космонавты»: собаки, кошки, крысы, белые мыши, </a:t>
            </a:r>
            <a:r>
              <a:rPr lang="ru-RU" sz="4000" dirty="0" err="1" smtClean="0"/>
              <a:t>кролики</a:t>
            </a:r>
            <a:r>
              <a:rPr lang="ru-RU" dirty="0" err="1" smtClean="0"/>
              <a:t>,обезьяны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Критерий:</a:t>
            </a:r>
          </a:p>
          <a:p>
            <a:r>
              <a:rPr lang="ru-RU" dirty="0" smtClean="0"/>
              <a:t>                                                                2-6 лет,</a:t>
            </a:r>
          </a:p>
          <a:p>
            <a:r>
              <a:rPr lang="ru-RU" dirty="0" smtClean="0"/>
              <a:t>                                                                35см</a:t>
            </a:r>
          </a:p>
          <a:p>
            <a:r>
              <a:rPr lang="ru-RU" dirty="0" smtClean="0"/>
              <a:t>                                                                 6 кг</a:t>
            </a:r>
          </a:p>
          <a:p>
            <a:r>
              <a:rPr lang="ru-RU" dirty="0" smtClean="0"/>
              <a:t>                                                                </a:t>
            </a:r>
            <a:r>
              <a:rPr lang="ru-RU" dirty="0" err="1" smtClean="0"/>
              <a:t>дворняж</a:t>
            </a:r>
            <a:r>
              <a:rPr lang="ru-RU" dirty="0" smtClean="0"/>
              <a:t>-  </a:t>
            </a:r>
          </a:p>
          <a:p>
            <a:r>
              <a:rPr lang="ru-RU" dirty="0" smtClean="0"/>
              <a:t>                                                                </a:t>
            </a:r>
            <a:r>
              <a:rPr lang="ru-RU" dirty="0" err="1" smtClean="0"/>
              <a:t>ки</a:t>
            </a:r>
            <a:r>
              <a:rPr lang="ru-RU" dirty="0" smtClean="0"/>
              <a:t>                                  </a:t>
            </a:r>
            <a:endParaRPr lang="ru-RU" dirty="0"/>
          </a:p>
        </p:txBody>
      </p:sp>
      <p:pic>
        <p:nvPicPr>
          <p:cNvPr id="1026" name="Picture 2" descr="C:\Users\Lenovo\Desktop\DSC02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648072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Подготовительные полёты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1959 г по 1960 годы было совершено       29 полётов с житными. </a:t>
            </a:r>
          </a:p>
          <a:p>
            <a:r>
              <a:rPr lang="ru-RU" dirty="0" smtClean="0"/>
              <a:t>Последний полёт с «космонавтом  Иваном Ивановичем»- очень точным  макетом человека   и собакой Звёздочкой (Чернушка)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Памятник последней собаке-</a:t>
            </a:r>
            <a:r>
              <a:rPr lang="ru-RU" sz="3600" dirty="0" smtClean="0">
                <a:solidFill>
                  <a:srgbClr val="FF0000"/>
                </a:solidFill>
              </a:rPr>
              <a:t>космонавту и всем другим …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enovo\Desktop\DSC02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9073008" cy="733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Значение космических исследований.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Исследование Вселенной.</a:t>
            </a:r>
          </a:p>
          <a:p>
            <a:r>
              <a:rPr lang="ru-RU" dirty="0" smtClean="0"/>
              <a:t>Связь (телевидение,  интернет. Через телевиденье и интернет- развитие науки, культуры, медицины и других отраслей народного </a:t>
            </a:r>
            <a:r>
              <a:rPr lang="ru-RU" dirty="0" err="1" smtClean="0"/>
              <a:t>хозйства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Сельское хозяйство (почва, растения, пожары,… ).</a:t>
            </a:r>
          </a:p>
          <a:p>
            <a:r>
              <a:rPr lang="ru-RU" dirty="0" smtClean="0"/>
              <a:t>Рыболовство ( сообщение о косяках рыбы,…).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на логическое мышление.</a:t>
            </a:r>
            <a:br>
              <a:rPr lang="ru-RU" dirty="0" smtClean="0"/>
            </a:br>
            <a:r>
              <a:rPr lang="ru-RU" dirty="0" smtClean="0"/>
              <a:t>Не решая назовите примеры, в </a:t>
            </a:r>
            <a:br>
              <a:rPr lang="ru-RU" dirty="0" smtClean="0"/>
            </a:br>
            <a:r>
              <a:rPr lang="ru-RU" dirty="0" smtClean="0"/>
              <a:t>которых допущены ошибки. Объясните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</a:p>
          <a:p>
            <a:pPr>
              <a:buNone/>
            </a:pPr>
            <a:r>
              <a:rPr lang="ru-RU" dirty="0" smtClean="0"/>
              <a:t>                                  </a:t>
            </a:r>
          </a:p>
          <a:p>
            <a:endParaRPr lang="ru-RU" dirty="0" smtClean="0"/>
          </a:p>
          <a:p>
            <a:pPr>
              <a:buNone/>
            </a:pPr>
            <a:endParaRPr lang="ru-RU" sz="5800" dirty="0" smtClean="0"/>
          </a:p>
          <a:p>
            <a:r>
              <a:rPr lang="ru-RU" sz="5800" dirty="0" smtClean="0"/>
              <a:t>167 : 4 = 6</a:t>
            </a:r>
          </a:p>
          <a:p>
            <a:r>
              <a:rPr lang="ru-RU" sz="5800" dirty="0" smtClean="0"/>
              <a:t>245  </a:t>
            </a:r>
            <a:r>
              <a:rPr lang="ru-RU" sz="5800" dirty="0" err="1" smtClean="0"/>
              <a:t>х</a:t>
            </a:r>
            <a:r>
              <a:rPr lang="ru-RU" sz="5800" dirty="0" smtClean="0"/>
              <a:t> 3 = 235    </a:t>
            </a:r>
            <a:endParaRPr lang="ru-RU" sz="5800" dirty="0" smtClean="0"/>
          </a:p>
          <a:p>
            <a:r>
              <a:rPr lang="ru-RU" sz="5800" dirty="0" smtClean="0"/>
              <a:t>675 </a:t>
            </a:r>
            <a:r>
              <a:rPr lang="ru-RU" sz="5800" dirty="0" err="1" smtClean="0"/>
              <a:t>х</a:t>
            </a:r>
            <a:r>
              <a:rPr lang="ru-RU" sz="5800" dirty="0" smtClean="0"/>
              <a:t>  ( 564 – 564) </a:t>
            </a:r>
            <a:r>
              <a:rPr lang="ru-RU" sz="5800" dirty="0" smtClean="0"/>
              <a:t>=0</a:t>
            </a:r>
            <a:endParaRPr lang="ru-RU" sz="5800" dirty="0" smtClean="0"/>
          </a:p>
          <a:p>
            <a:r>
              <a:rPr lang="ru-RU" sz="5800" dirty="0" smtClean="0"/>
              <a:t>598 : ( 768-767) = 598</a:t>
            </a:r>
          </a:p>
          <a:p>
            <a:r>
              <a:rPr lang="ru-RU" sz="5800" dirty="0" smtClean="0"/>
              <a:t>678 </a:t>
            </a:r>
            <a:r>
              <a:rPr lang="ru-RU" sz="5800" dirty="0" err="1" smtClean="0"/>
              <a:t>х</a:t>
            </a:r>
            <a:r>
              <a:rPr lang="ru-RU" sz="5800" dirty="0" smtClean="0"/>
              <a:t> (5х2)= 678</a:t>
            </a:r>
          </a:p>
          <a:p>
            <a:r>
              <a:rPr lang="ru-RU" sz="5800" dirty="0" smtClean="0"/>
              <a:t>9 </a:t>
            </a:r>
            <a:r>
              <a:rPr lang="ru-RU" sz="5800" dirty="0" err="1" smtClean="0"/>
              <a:t>х</a:t>
            </a:r>
            <a:r>
              <a:rPr lang="ru-RU" sz="5800" dirty="0" smtClean="0"/>
              <a:t> 111=999</a:t>
            </a:r>
          </a:p>
          <a:p>
            <a:r>
              <a:rPr lang="ru-RU" sz="5900" dirty="0" smtClean="0"/>
              <a:t>436 </a:t>
            </a:r>
            <a:r>
              <a:rPr lang="ru-RU" sz="5900" dirty="0" err="1" smtClean="0"/>
              <a:t>х</a:t>
            </a:r>
            <a:r>
              <a:rPr lang="ru-RU" sz="5900" dirty="0" smtClean="0"/>
              <a:t>  5 = 2180</a:t>
            </a:r>
            <a:endParaRPr lang="ru-RU" sz="5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полёт человека в космос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Полёт длился 108 мин.</a:t>
            </a:r>
          </a:p>
          <a:p>
            <a:r>
              <a:rPr lang="ru-RU" dirty="0" smtClean="0"/>
              <a:t>Вес корабля-4730 кг     </a:t>
            </a:r>
          </a:p>
          <a:p>
            <a:r>
              <a:rPr lang="ru-RU" dirty="0" smtClean="0"/>
              <a:t>От Земли удалён был </a:t>
            </a:r>
            <a:endParaRPr lang="ru-RU" dirty="0"/>
          </a:p>
          <a:p>
            <a:pPr>
              <a:buNone/>
            </a:pPr>
            <a:r>
              <a:rPr lang="ru-RU" dirty="0"/>
              <a:t>н</a:t>
            </a:r>
            <a:r>
              <a:rPr lang="ru-RU" dirty="0" smtClean="0"/>
              <a:t>а 327 км      </a:t>
            </a:r>
            <a:endParaRPr lang="ru-RU" dirty="0"/>
          </a:p>
        </p:txBody>
      </p:sp>
      <p:pic>
        <p:nvPicPr>
          <p:cNvPr id="2050" name="Picture 2" descr="C:\Users\Lenovo\Desktop\DSC02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73424"/>
            <a:ext cx="3600400" cy="4923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Всё по знаётся в сравнении.  Сравнить время, за которое Гагарин облетел Земной шар с земным временем.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Выразить 108 мин в часах и минутах.</a:t>
            </a:r>
          </a:p>
          <a:p>
            <a:r>
              <a:rPr lang="ru-RU" dirty="0" smtClean="0"/>
              <a:t>Куда мы можем доехать за это время? (от Переяславки до Хабаровска).</a:t>
            </a:r>
          </a:p>
          <a:p>
            <a:r>
              <a:rPr lang="ru-RU" dirty="0" smtClean="0"/>
              <a:t>Сколько уроков пройдёт за это время? (два урока, большая и маленькая перемена).</a:t>
            </a:r>
          </a:p>
          <a:p>
            <a:endParaRPr lang="ru-RU" dirty="0" smtClean="0"/>
          </a:p>
          <a:p>
            <a:r>
              <a:rPr lang="ru-RU" dirty="0" smtClean="0"/>
              <a:t>Выразить массу корабля в тоннах.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полёта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Проверить исправность всех систем корабля.</a:t>
            </a:r>
          </a:p>
          <a:p>
            <a:r>
              <a:rPr lang="ru-RU" dirty="0" smtClean="0"/>
              <a:t>Изучить влияние невесомости на организм человека</a:t>
            </a:r>
          </a:p>
          <a:p>
            <a:r>
              <a:rPr lang="ru-RU" dirty="0" smtClean="0"/>
              <a:t>Изучить психологическое и физическое влияние перегрузок на человека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Космодромы:   </a:t>
            </a:r>
            <a:r>
              <a:rPr lang="ru-RU" dirty="0" err="1" smtClean="0"/>
              <a:t>Байканур</a:t>
            </a:r>
            <a:r>
              <a:rPr lang="ru-RU" dirty="0" smtClean="0"/>
              <a:t>, </a:t>
            </a:r>
            <a:r>
              <a:rPr lang="ru-RU" dirty="0" err="1" smtClean="0"/>
              <a:t>Плисекк</a:t>
            </a:r>
            <a:r>
              <a:rPr lang="ru-RU" dirty="0" smtClean="0"/>
              <a:t>, Свободный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enovo\Desktop\DSC02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424936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Трёхступенчатые ракеты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Lenovo\Desktop\DSC02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396536" cy="8104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Ракетоноситель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novo\Desktop\DSC03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64737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12 апреля – День космонавтики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Юрий Алексеевич Гагарин р</a:t>
            </a:r>
            <a:r>
              <a:rPr lang="ru-RU" dirty="0" smtClean="0"/>
              <a:t>одился </a:t>
            </a:r>
            <a:r>
              <a:rPr lang="ru-RU" dirty="0" smtClean="0"/>
              <a:t>в 1934 г. </a:t>
            </a:r>
            <a:r>
              <a:rPr lang="ru-RU" dirty="0" smtClean="0"/>
              <a:t>                Ко                                        Космонавт мира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Гр                                               Гражданин </a:t>
            </a:r>
            <a:r>
              <a:rPr lang="ru-RU" dirty="0" smtClean="0"/>
              <a:t>Союза Сове        </a:t>
            </a:r>
            <a:r>
              <a:rPr lang="ru-RU" dirty="0" err="1" smtClean="0"/>
              <a:t>Граждани</a:t>
            </a:r>
            <a:r>
              <a:rPr lang="ru-RU" dirty="0" smtClean="0"/>
              <a:t>                      Союза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dirty="0" smtClean="0"/>
              <a:t>   Советских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Социалистических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Республик                                                                   </a:t>
            </a:r>
            <a:endParaRPr lang="ru-RU" dirty="0"/>
          </a:p>
        </p:txBody>
      </p:sp>
      <p:pic>
        <p:nvPicPr>
          <p:cNvPr id="5122" name="Picture 2" descr="C:\Users\Lenovo\Desktop\DSC0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1"/>
            <a:ext cx="4392488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496</Words>
  <Application>Microsoft Office PowerPoint</Application>
  <PresentationFormat>Экран (4:3)</PresentationFormat>
  <Paragraphs>103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«Освоение космоса» -презентация к уроку математики в 5 классе по теме «Порядок действий»</vt:lpstr>
      <vt:lpstr>Задание на логическое мышление. Не решая назовите примеры, в  которых допущены ошибки. Объясните</vt:lpstr>
      <vt:lpstr>Первый полёт человека в космос</vt:lpstr>
      <vt:lpstr>Всё по знаётся в сравнении.  Сравнить время, за которое Гагарин облетел Земной шар с земным временем.</vt:lpstr>
      <vt:lpstr>Цели полёта</vt:lpstr>
      <vt:lpstr>Космодромы:   Байканур, Плисекк, Свободный</vt:lpstr>
      <vt:lpstr>Трёхступенчатые ракеты</vt:lpstr>
      <vt:lpstr>Ракетоноситель</vt:lpstr>
      <vt:lpstr>12 апреля – День космонавтики</vt:lpstr>
      <vt:lpstr>Вычислить</vt:lpstr>
      <vt:lpstr>Начало освоения космоса-4.10.57 г. </vt:lpstr>
      <vt:lpstr>Второй искусственный спутник Земли</vt:lpstr>
      <vt:lpstr>Третий ИСЗ</vt:lpstr>
      <vt:lpstr>Решение задачи</vt:lpstr>
      <vt:lpstr>В космосе побывали: Белка и Стрелка (Альбина и Маркиза)</vt:lpstr>
      <vt:lpstr>«Космонавты»: собаки, кошки, крысы, белые мыши, кролики,обезьяны</vt:lpstr>
      <vt:lpstr>Подготовительные полёты</vt:lpstr>
      <vt:lpstr>Памятник последней собаке-космонавту и всем другим …</vt:lpstr>
      <vt:lpstr>Значение космических исследований.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АПРЕЛЯ – День космонавтики</dc:title>
  <dc:creator>Lenovo</dc:creator>
  <cp:lastModifiedBy>Samsung</cp:lastModifiedBy>
  <cp:revision>38</cp:revision>
  <dcterms:created xsi:type="dcterms:W3CDTF">2017-04-10T13:55:53Z</dcterms:created>
  <dcterms:modified xsi:type="dcterms:W3CDTF">2017-04-12T13:04:06Z</dcterms:modified>
</cp:coreProperties>
</file>