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notesSlides/notesSlide3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_rels/notesSlide67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7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1.xml.rels" ContentType="application/vnd.openxmlformats-package.relationships+xml"/>
  <Override PartName="/ppt/notesSlides/_rels/notesSlide6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66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6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69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70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42.xml.rels" ContentType="application/vnd.openxmlformats-package.relationship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4.png" ContentType="image/png"/>
  <Override PartName="/ppt/media/image16.png" ContentType="image/png"/>
  <Override PartName="/ppt/media/image47.png" ContentType="image/png"/>
  <Override PartName="/ppt/media/image55.jpeg" ContentType="image/jpeg"/>
  <Override PartName="/ppt/media/image19.png" ContentType="image/png"/>
  <Override PartName="/ppt/media/image20.png" ContentType="image/png"/>
  <Override PartName="/ppt/media/image51.png" ContentType="image/png"/>
  <Override PartName="/ppt/media/image23.png" ContentType="image/png"/>
  <Override PartName="/ppt/media/image26.png" ContentType="image/png"/>
  <Override PartName="/ppt/media/image3.jpeg" ContentType="image/jpeg"/>
  <Override PartName="/ppt/media/image57.png" ContentType="image/png"/>
  <Override PartName="/ppt/media/image18.emf" ContentType="image/x-emf"/>
  <Override PartName="/ppt/media/image29.png" ContentType="image/png"/>
  <Override PartName="/ppt/media/image30.png" ContentType="image/png"/>
  <Override PartName="/ppt/media/image61.png" ContentType="image/png"/>
  <Override PartName="/ppt/media/image33.png" ContentType="image/png"/>
  <Override PartName="/ppt/media/image64.png" ContentType="image/png"/>
  <Override PartName="/ppt/media/image2.png" ContentType="image/png"/>
  <Override PartName="/ppt/media/image36.png" ContentType="image/png"/>
  <Override PartName="/ppt/media/image5.png" ContentType="image/png"/>
  <Override PartName="/ppt/media/image40.png" ContentType="image/png"/>
  <Override PartName="/ppt/media/image12.png" ContentType="image/png"/>
  <Override PartName="/ppt/media/image8.png" ContentType="image/png"/>
  <Override PartName="/ppt/media/image43.png" ContentType="image/png"/>
  <Override PartName="/ppt/media/image15.png" ContentType="image/png"/>
  <Override PartName="/ppt/media/image46.png" ContentType="image/png"/>
  <Override PartName="/ppt/media/image66.jpeg" ContentType="image/jpeg"/>
  <Override PartName="/ppt/media/image49.png" ContentType="image/png"/>
  <Override PartName="/ppt/media/image50.png" ContentType="image/png"/>
  <Override PartName="/ppt/media/image24.jpeg" ContentType="image/jpeg"/>
  <Override PartName="/ppt/media/image11.jpeg" ContentType="image/jpeg"/>
  <Override PartName="/ppt/media/image22.png" ContentType="image/png"/>
  <Override PartName="/ppt/media/image56.png" ContentType="image/png"/>
  <Override PartName="/ppt/media/image28.png" ContentType="image/png"/>
  <Override PartName="/ppt/media/image59.png" ContentType="image/png"/>
  <Override PartName="/ppt/media/image60.png" ContentType="image/png"/>
  <Override PartName="/ppt/media/image38.jpeg" ContentType="image/jpeg"/>
  <Override PartName="/ppt/media/image25.jpeg" ContentType="image/jpeg"/>
  <Override PartName="/ppt/media/image32.png" ContentType="image/png"/>
  <Override PartName="/ppt/media/image63.png" ContentType="image/png"/>
  <Override PartName="/ppt/media/image35.png" ContentType="image/png"/>
  <Override PartName="/ppt/media/image4.png" ContentType="image/png"/>
  <Override PartName="/ppt/media/image7.png" ContentType="image/png"/>
  <Override PartName="/ppt/media/image39.jpeg" ContentType="image/jpeg"/>
  <Override PartName="/ppt/media/image42.png" ContentType="image/png"/>
  <Override PartName="/ppt/media/image14.png" ContentType="image/png"/>
  <Override PartName="/ppt/media/image45.png" ContentType="image/png"/>
  <Override PartName="/ppt/media/image17.png" ContentType="image/png"/>
  <Override PartName="/ppt/media/image52.jpeg" ContentType="image/jpeg"/>
  <Override PartName="/ppt/media/image48.png" ContentType="image/png"/>
  <Override PartName="/ppt/media/image21.png" ContentType="image/png"/>
  <Override PartName="/ppt/media/image27.png" ContentType="image/png"/>
  <Override PartName="/ppt/media/image53.jpeg" ContentType="image/jpeg"/>
  <Override PartName="/ppt/media/image58.png" ContentType="image/png"/>
  <Override PartName="/ppt/media/image31.png" ContentType="image/png"/>
  <Override PartName="/ppt/media/image62.png" ContentType="image/png"/>
  <Override PartName="/ppt/media/image34.png" ContentType="image/png"/>
  <Override PartName="/ppt/media/image65.png" ContentType="image/png"/>
  <Override PartName="/ppt/media/image1.jpeg" ContentType="image/jpeg"/>
  <Override PartName="/ppt/media/image37.png" ContentType="image/png"/>
  <Override PartName="/ppt/media/image54.jpeg" ContentType="image/jpeg"/>
  <Override PartName="/ppt/media/image10.png" ContentType="image/png"/>
  <Override PartName="/ppt/media/image6.png" ContentType="image/png"/>
  <Override PartName="/ppt/media/image41.png" ContentType="image/png"/>
  <Override PartName="/ppt/media/image13.png" ContentType="image/png"/>
  <Override PartName="/ppt/media/image9.png" ContentType="image/png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61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64.xml" ContentType="application/vnd.openxmlformats-officedocument.presentationml.slide+xml"/>
  <Override PartName="/ppt/slides/slide36.xml" ContentType="application/vnd.openxmlformats-officedocument.presentationml.slide+xml"/>
  <Override PartName="/ppt/slides/slide67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12.xml" ContentType="application/vnd.openxmlformats-officedocument.presentationml.slide+xml"/>
  <Override PartName="/ppt/slides/slide43.xml" ContentType="application/vnd.openxmlformats-officedocument.presentationml.slide+xml"/>
  <Override PartName="/ppt/slides/_rels/slide35.xml.rels" ContentType="application/vnd.openxmlformats-package.relationships+xml"/>
  <Override PartName="/ppt/slides/_rels/slide26.xml.rels" ContentType="application/vnd.openxmlformats-package.relationships+xml"/>
  <Override PartName="/ppt/slides/_rels/slide69.xml.rels" ContentType="application/vnd.openxmlformats-package.relationships+xml"/>
  <Override PartName="/ppt/slides/_rels/slide16.xml.rels" ContentType="application/vnd.openxmlformats-package.relationships+xml"/>
  <Override PartName="/ppt/slides/_rels/slide70.xml.rels" ContentType="application/vnd.openxmlformats-package.relationships+xml"/>
  <Override PartName="/ppt/slides/_rels/slide61.xml.rels" ContentType="application/vnd.openxmlformats-package.relationships+xml"/>
  <Override PartName="/ppt/slides/_rels/slide2.xml.rels" ContentType="application/vnd.openxmlformats-package.relationships+xml"/>
  <Override PartName="/ppt/slides/_rels/slide42.xml.rels" ContentType="application/vnd.openxmlformats-package.relationships+xml"/>
  <Override PartName="/ppt/slides/_rels/slide33.xml.rels" ContentType="application/vnd.openxmlformats-package.relationships+xml"/>
  <Override PartName="/ppt/slides/_rels/slide24.xml.rels" ContentType="application/vnd.openxmlformats-package.relationships+xml"/>
  <Override PartName="/ppt/slides/_rels/slide67.xml.rels" ContentType="application/vnd.openxmlformats-package.relationships+xml"/>
  <Override PartName="/ppt/slides/_rels/slide58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49.xml.rels" ContentType="application/vnd.openxmlformats-package.relationships+xml"/>
  <Override PartName="/ppt/slides/_rels/slide50.xml.rels" ContentType="application/vnd.openxmlformats-package.relationships+xml"/>
  <Override PartName="/ppt/slides/_rels/slide40.xml.rels" ContentType="application/vnd.openxmlformats-package.relationships+xml"/>
  <Override PartName="/ppt/slides/_rels/slide31.xml.rels" ContentType="application/vnd.openxmlformats-package.relationships+xml"/>
  <Override PartName="/ppt/slides/_rels/slide22.xml.rels" ContentType="application/vnd.openxmlformats-package.relationships+xml"/>
  <Override PartName="/ppt/slides/_rels/slide65.xml.rels" ContentType="application/vnd.openxmlformats-package.relationships+xml"/>
  <Override PartName="/ppt/slides/_rels/slide13.xml.rels" ContentType="application/vnd.openxmlformats-package.relationships+xml"/>
  <Override PartName="/ppt/slides/_rels/slide56.xml.rels" ContentType="application/vnd.openxmlformats-package.relationships+xml"/>
  <Override PartName="/ppt/slides/_rels/slide6.xml.rels" ContentType="application/vnd.openxmlformats-package.relationships+xml"/>
  <Override PartName="/ppt/slides/_rels/slide47.xml.rels" ContentType="application/vnd.openxmlformats-package.relationships+xml"/>
  <Override PartName="/ppt/slides/_rels/slide38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64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54.xml.rels" ContentType="application/vnd.openxmlformats-package.relationships+xml"/>
  <Override PartName="/ppt/slides/_rels/slide4.xml.rels" ContentType="application/vnd.openxmlformats-package.relationships+xml"/>
  <Override PartName="/ppt/slides/_rels/slide45.xml.rels" ContentType="application/vnd.openxmlformats-package.relationships+xml"/>
  <Override PartName="/ppt/slides/_rels/slide36.xml.rels" ContentType="application/vnd.openxmlformats-package.relationships+xml"/>
  <Override PartName="/ppt/slides/_rels/slide17.xml.rels" ContentType="application/vnd.openxmlformats-package.relationships+xml"/>
  <Override PartName="/ppt/slides/_rels/slide62.xml.rels" ContentType="application/vnd.openxmlformats-package.relationships+xml"/>
  <Override PartName="/ppt/slides/_rels/slide52.xml.rels" ContentType="application/vnd.openxmlformats-package.relationships+xml"/>
  <Override PartName="/ppt/slides/_rels/slide3.xml.rels" ContentType="application/vnd.openxmlformats-package.relationships+xml"/>
  <Override PartName="/ppt/slides/_rels/slide43.xml.rels" ContentType="application/vnd.openxmlformats-package.relationships+xml"/>
  <Override PartName="/ppt/slides/_rels/slide34.xml.rels" ContentType="application/vnd.openxmlformats-package.relationships+xml"/>
  <Override PartName="/ppt/slides/_rels/slide25.xml.rels" ContentType="application/vnd.openxmlformats-package.relationships+xml"/>
  <Override PartName="/ppt/slides/_rels/slide68.xml.rels" ContentType="application/vnd.openxmlformats-package.relationships+xml"/>
  <Override PartName="/ppt/slides/_rels/slide59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60.xml.rels" ContentType="application/vnd.openxmlformats-package.relationships+xml"/>
  <Override PartName="/ppt/slides/_rels/slide51.xml.rels" ContentType="application/vnd.openxmlformats-package.relationships+xml"/>
  <Override PartName="/ppt/slides/_rels/slide1.xml.rels" ContentType="application/vnd.openxmlformats-package.relationships+xml"/>
  <Override PartName="/ppt/slides/_rels/slide41.xml.rels" ContentType="application/vnd.openxmlformats-package.relationships+xml"/>
  <Override PartName="/ppt/slides/_rels/slide32.xml.rels" ContentType="application/vnd.openxmlformats-package.relationships+xml"/>
  <Override PartName="/ppt/slides/_rels/slide23.xml.rels" ContentType="application/vnd.openxmlformats-package.relationships+xml"/>
  <Override PartName="/ppt/slides/_rels/slide66.xml.rels" ContentType="application/vnd.openxmlformats-package.relationships+xml"/>
  <Override PartName="/ppt/slides/_rels/slide57.xml.rels" ContentType="application/vnd.openxmlformats-package.relationships+xml"/>
  <Override PartName="/ppt/slides/_rels/slide7.xml.rels" ContentType="application/vnd.openxmlformats-package.relationships+xml"/>
  <Override PartName="/ppt/slides/_rels/slide48.xml.rels" ContentType="application/vnd.openxmlformats-package.relationships+xml"/>
  <Override PartName="/ppt/slides/_rels/slide39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1.xml.rels" ContentType="application/vnd.openxmlformats-package.relationships+xml"/>
  <Override PartName="/ppt/slides/_rels/slide12.xml.rels" ContentType="application/vnd.openxmlformats-package.relationships+xml"/>
  <Override PartName="/ppt/slides/_rels/slide55.xml.rels" ContentType="application/vnd.openxmlformats-package.relationships+xml"/>
  <Override PartName="/ppt/slides/_rels/slide5.xml.rels" ContentType="application/vnd.openxmlformats-package.relationships+xml"/>
  <Override PartName="/ppt/slides/_rels/slide46.xml.rels" ContentType="application/vnd.openxmlformats-package.relationships+xml"/>
  <Override PartName="/ppt/slides/_rels/slide37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63.xml.rels" ContentType="application/vnd.openxmlformats-package.relationships+xml"/>
  <Override PartName="/ppt/slides/_rels/slide10.xml.rels" ContentType="application/vnd.openxmlformats-package.relationships+xml"/>
  <Override PartName="/ppt/slides/_rels/slide53.xml.rels" ContentType="application/vnd.openxmlformats-package.relationships+xml"/>
  <Override PartName="/ppt/slides/_rels/slide44.xml.rels" ContentType="application/vnd.openxmlformats-package.relationships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s/slide1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22.xml" ContentType="application/vnd.openxmlformats-officedocument.presentationml.slide+xml"/>
  <Override PartName="/ppt/slides/slide5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56.xml" ContentType="application/vnd.openxmlformats-officedocument.presentationml.slide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8.xml" ContentType="application/vnd.openxmlformats-officedocument.presentationml.slide+xml"/>
  <Override PartName="/ppt/slides/slide32.xml" ContentType="application/vnd.openxmlformats-officedocument.presentationml.slide+xml"/>
  <Override PartName="/ppt/slides/slide63.xml" ContentType="application/vnd.openxmlformats-officedocument.presentationml.slide+xml"/>
  <Override PartName="/ppt/slides/slide35.xml" ContentType="application/vnd.openxmlformats-officedocument.presentationml.slide+xml"/>
  <Override PartName="/ppt/slides/slide66.xml" ContentType="application/vnd.openxmlformats-officedocument.presentationml.slide+xml"/>
  <Override PartName="/ppt/slides/slide38.xml" ContentType="application/vnd.openxmlformats-officedocument.presentationml.slide+xml"/>
  <Override PartName="/ppt/slides/slide69.xml" ContentType="application/vnd.openxmlformats-officedocument.presentationml.slide+xml"/>
  <Override PartName="/ppt/slides/slide11.xml" ContentType="application/vnd.openxmlformats-officedocument.presentationml.slide+xml"/>
  <Override PartName="/ppt/slides/slide70.xml" ContentType="application/vnd.openxmlformats-officedocument.presentationml.slide+xml"/>
  <Override PartName="/ppt/slides/slide42.xml" ContentType="application/vnd.openxmlformats-officedocument.presentationml.slide+xml"/>
  <Override PartName="/ppt/slides/slide14.xml" ContentType="application/vnd.openxmlformats-officedocument.presentationml.slide+xml"/>
  <Override PartName="/ppt/slides/slide45.xml" ContentType="application/vnd.openxmlformats-officedocument.presentationml.slide+xml"/>
  <Override PartName="/ppt/slides/slide17.xml" ContentType="application/vnd.openxmlformats-officedocument.presentationml.slide+xml"/>
  <Override PartName="/ppt/slides/slide48.xml" ContentType="application/vnd.openxmlformats-officedocument.presentationml.slide+xml"/>
  <Override PartName="/ppt/slides/slide21.xml" ContentType="application/vnd.openxmlformats-officedocument.presentationml.slide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55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58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62.xml" ContentType="application/vnd.openxmlformats-officedocument.presentationml.slide+xml"/>
  <Override PartName="/ppt/slides/slide34.xml" ContentType="application/vnd.openxmlformats-officedocument.presentationml.slide+xml"/>
  <Override PartName="/ppt/slides/slide65.xml" ContentType="application/vnd.openxmlformats-officedocument.presentationml.slide+xml"/>
  <Override PartName="/ppt/slides/slide37.xml" ContentType="application/vnd.openxmlformats-officedocument.presentationml.slide+xml"/>
  <Override PartName="/ppt/slides/slide68.xml" ContentType="application/vnd.openxmlformats-officedocument.presentationml.slide+xml"/>
  <Override PartName="/ppt/slides/slide10.xml" ContentType="application/vnd.openxmlformats-officedocument.presentationml.slide+xml"/>
  <Override PartName="/ppt/slides/slide41.xml" ContentType="application/vnd.openxmlformats-officedocument.presentationml.slide+xml"/>
  <Override PartName="/ppt/slides/slide13.xml" ContentType="application/vnd.openxmlformats-officedocument.presentationml.slide+xml"/>
  <Override PartName="/ppt/slides/slide44.xml" ContentType="application/vnd.openxmlformats-officedocument.presentationml.slide+xml"/>
  <Override PartName="/ppt/slides/slide16.xml" ContentType="application/vnd.openxmlformats-officedocument.presentationml.slide+xml"/>
  <Override PartName="/ppt/slides/slide4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51.xml" ContentType="application/vnd.openxmlformats-officedocument.presentationml.slide+xml"/>
  <Override PartName="/ppt/slides/slide23.xml" ContentType="application/vnd.openxmlformats-officedocument.presentationml.slide+xml"/>
  <Override PartName="/ppt/slides/slide54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  <p:sldMasterId id="2147483652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2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01B17131-2141-4141-9191-C161A151B131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67.xml.rels><?xml version="1.0" encoding="UTF-8"?>
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
</Relationships>
</file>

<file path=ppt/notesSlides/_rels/notesSlide68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
</Relationships>
</file>

<file path=ppt/notesSlides/_rels/notesSlide69.xml.rels><?xml version="1.0" encoding="UTF-8"?>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70.xml.rels><?xml version="1.0" encoding="UTF-8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6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D15131-6111-41D1-8161-21C19131718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8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91C1B1-A1E1-4101-B181-F1B17151614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8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4111E1-C111-4111-9131-F191F1E1C1C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8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A1A111-A141-4161-9111-0151319161A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9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114191-C141-4131-9111-5111F1E181F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9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6111F1-E161-4161-81A1-61C1112131F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9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A1D1E1-5101-4181-8111-21B1E111F1D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9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71B151-D1A1-4151-A151-9171A1C1C13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9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41F1A1-B1E1-4111-9181-61C19131317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6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715101-E131-4181-A1C1-61510171518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0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C191A1-B1B1-4191-A1D1-B14161A1914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0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91E171-6131-41C1-8131-81511181B1D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0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6131F1-41B1-4191-81F1-91E12161F14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0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41419141-3151-4101-B171-B181C1D171B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0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7141A111-1191-4121-9141-9191D1B1118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1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41810181-F151-4191-91D1-518191A1A18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7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B1E161-91A1-41C1-91C1-6101D1A1513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1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51C121-91F1-41D1-81F1-31A15111D1D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1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81A1A1-A191-4151-A161-F1210141B1F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1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01D101-E1E1-4161-B141-D1A12101C1D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1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D1A1D1-51B1-4101-A111-516171C1712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2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012131-91B1-41A1-A1E1-11914141D12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2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C131D1-B1D1-4191-B141-3171D141C17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2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E1B141-8181-4121-91C1-71C131C1E19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2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2171A1-E1A1-41F1-B171-21517151913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2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01C111-8161-4101-A1E1-8141D191014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3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71B151-B1B1-41F1-81E1-B121413101B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7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B171D1-D191-41B1-A191-21B131D101F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3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117151-81F1-4171-9121-81619191414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3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9111F1-3121-41D1-8101-F171B141F15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3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A19191-E151-4191-81C1-71017141D1E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3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D15191-B1E1-41C1-A1D1-1171B1A1217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4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7101A1-D151-4141-8191-31A1614191A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4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813171-51B1-41A1-8101-31817121810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4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41D121D1-D1A1-4101-9191-81E1F1A101E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4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513101-01D1-4161-81B1-91814151310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4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61C111-B101-4121-B1B1-E11141B1112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5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213141F1-C131-4101-B131-7151C1A1916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7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F12111-F1C1-41E1-8141-B141D171518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5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D101B1-7141-4161-8121-B1B1D1B1417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7171A1-D131-4141-A1F1-61E17131F15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5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419161-9141-4181-B111-917191E161F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5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41E1B1-C161-4151-81A1-51118151C15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6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E1F121-C121-4141-91B1-911181A1D10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6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A1D191-41C1-4101-B1E1-C1F1718171F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6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71B1E151-A141-4111-91D1-0181C1B151D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6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61B141-9191-4111-B1B1-D10171E1D1E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6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21C161-61A1-4131-B121-9121814101E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7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31F151-6141-41E1-9121-2191E181B17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7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4161D191-61D1-4141-B141-61311171F1C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7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F11141-B1B1-4161-A181-81F1F10171D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7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11F131-C1E1-4191-91A1-519121C131B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7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F1C171-A131-41B1-8191-7101B191D10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7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A1C151-41D1-41F1-9131-51317171F1B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8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51B131-5181-4191-8171-21A131B181C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8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F1D121-7131-4141-B1A1-31717101019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8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4151E1-31D1-4101-91C1-31911181513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6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8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51B1C101-91D1-41B1-B191-4101D121F12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8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71D1B191-F191-4161-B111-4191C141D12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9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213121F1-9191-41D1-9101-81E1B101011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7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E111E1-4181-41F1-91E1-61110161F1F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9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F12161-F1B1-4101-A1E1-B16131F1117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8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B1A111-0171-4191-91C1-B171A12161A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8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B1F1B1-61A1-4131-B1A1-11C1B111E10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r>
              <a:rPr lang="ru-RU" sz="1200">
                <a:solidFill>
                  <a:srgbClr val="8b8b8b"/>
                </a:solidFill>
                <a:latin typeface="Calibri"/>
              </a:rPr>
              <a:t>1.1.02</a:t>
            </a:r>
            <a:endParaRPr/>
          </a:p>
        </p:txBody>
      </p:sp>
      <p:sp>
        <p:nvSpPr>
          <p:cNvPr id="3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fld id="{B17101A1-81D1-4151-A161-71A111C161F1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8b8b8b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r>
              <a:rPr lang="ru-RU" sz="1200">
                <a:solidFill>
                  <a:srgbClr val="8b8b8b"/>
                </a:solidFill>
                <a:latin typeface="Calibri"/>
              </a:rPr>
              <a:t>1.1.02</a:t>
            </a:r>
            <a:endParaRPr/>
          </a:p>
        </p:txBody>
      </p:sp>
      <p:sp>
        <p:nvSpPr>
          <p:cNvPr id="7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8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fld id="{31B1B1B1-41F1-41B1-A1B1-61C10161E131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r>
              <a:rPr lang="ru-RU" sz="1200">
                <a:solidFill>
                  <a:srgbClr val="8b8b8b"/>
                </a:solidFill>
                <a:latin typeface="Calibri"/>
              </a:rPr>
              <a:t>1.1.02</a:t>
            </a:r>
            <a:endParaRPr/>
          </a:p>
        </p:txBody>
      </p:sp>
      <p:sp>
        <p:nvSpPr>
          <p:cNvPr id="11" name="TextShape 2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1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fld id="{C1510141-1101-4161-A141-A10151B12131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1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371600" y="1511280"/>
            <a:ext cx="6399000" cy="227124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6" name="TextShape 2"/>
          <p:cNvSpPr txBox="1"/>
          <p:nvPr/>
        </p:nvSpPr>
        <p:spPr>
          <a:xfrm>
            <a:off x="685800" y="6248520"/>
            <a:ext cx="1902960" cy="455400"/>
          </a:xfrm>
          <a:prstGeom prst="rect">
            <a:avLst/>
          </a:prstGeom>
        </p:spPr>
      </p:sp>
      <p:sp>
        <p:nvSpPr>
          <p:cNvPr id="17" name="TextShape 3"/>
          <p:cNvSpPr txBox="1"/>
          <p:nvPr/>
        </p:nvSpPr>
        <p:spPr>
          <a:xfrm>
            <a:off x="3124080" y="6248520"/>
            <a:ext cx="2893680" cy="455400"/>
          </a:xfrm>
          <a:prstGeom prst="rect">
            <a:avLst/>
          </a:prstGeom>
        </p:spPr>
      </p:sp>
      <p:sp>
        <p:nvSpPr>
          <p:cNvPr id="18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2960" cy="455400"/>
          </a:xfrm>
          <a:prstGeom prst="rect">
            <a:avLst/>
          </a:prstGeom>
        </p:spPr>
        <p:txBody>
          <a:bodyPr anchor="ctr"/>
          <a:p>
            <a:fld id="{01A17191-01B1-41E1-A141-81E1D1011191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1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ransition spd="med">
    <p:plus/>
  </p:transition>
  <p:timing>
    <p:tnLst>
      <p:par>
        <p:cTn dur="indefinite" id="10" nodeType="tmRoot" restart="never">
          <p:childTnLst>
            <p:seq>
              <p:cTn id="11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Shape 1"/>
          <p:cNvSpPr txBox="1"/>
          <p:nvPr/>
        </p:nvSpPr>
        <p:spPr>
          <a:xfrm>
            <a:off x="1371600" y="1511280"/>
            <a:ext cx="6399000" cy="2271240"/>
          </a:xfrm>
          <a:prstGeom prst="rect">
            <a:avLst/>
          </a:prstGeom>
        </p:spPr>
      </p:sp>
      <p:pic>
        <p:nvPicPr>
          <p:cNvPr descr="" id="3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928800" y="0"/>
            <a:ext cx="7143480" cy="687348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2556000" y="5157720"/>
            <a:ext cx="5040000" cy="366480"/>
          </a:xfrm>
          <a:prstGeom prst="rect">
            <a:avLst/>
          </a:prstGeom>
        </p:spPr>
      </p:sp>
    </p:spTree>
  </p:cSld>
  <p:transition spd="med">
    <p:plus/>
  </p:transition>
  <p:timing>
    <p:tnLst>
      <p:par>
        <p:cTn dur="indefinite" id="12" nodeType="tmRoot" restart="never">
          <p:childTnLst>
            <p:seq>
              <p:cTn id="13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</p:sp>
      <p:sp>
        <p:nvSpPr>
          <p:cNvPr id="2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</p:sp>
      <p:pic>
        <p:nvPicPr>
          <p:cNvPr descr="" id="2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29" name="CustomShape 3"/>
          <p:cNvSpPr/>
          <p:nvPr/>
        </p:nvSpPr>
        <p:spPr>
          <a:xfrm>
            <a:off x="428760" y="21420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Calibri"/>
              </a:rPr>
              <a:t>Путешествие в увлекательный мир геометрии </a:t>
            </a:r>
            <a:endParaRPr/>
          </a:p>
        </p:txBody>
      </p:sp>
      <p:sp>
        <p:nvSpPr>
          <p:cNvPr id="30" name="CustomShape 4"/>
          <p:cNvSpPr/>
          <p:nvPr/>
        </p:nvSpPr>
        <p:spPr>
          <a:xfrm>
            <a:off x="928800" y="4357800"/>
            <a:ext cx="6571800" cy="1676520"/>
          </a:xfrm>
          <a:prstGeom prst="rect">
            <a:avLst/>
          </a:prstGeom>
        </p:spPr>
        <p:txBody>
          <a:bodyPr/>
          <a:p>
            <a:pPr algn="ctr"/>
            <a:r>
              <a:rPr b="1" lang="ru-RU" sz="3200">
                <a:solidFill>
                  <a:srgbClr val="5e447c"/>
                </a:solidFill>
                <a:latin typeface="Calibri"/>
              </a:rPr>
              <a:t>основные  вопросы </a:t>
            </a:r>
            <a:endParaRPr/>
          </a:p>
          <a:p>
            <a:pPr algn="ctr"/>
            <a:r>
              <a:rPr b="1" i="1" lang="ru-RU" sz="7200">
                <a:solidFill>
                  <a:srgbClr val="5e447c"/>
                </a:solidFill>
                <a:latin typeface="Calibri"/>
              </a:rPr>
              <a:t>геометрии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685800" y="150840"/>
            <a:ext cx="6870240" cy="159984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Уравнение гиперболы</a:t>
            </a:r>
            <a:endParaRPr/>
          </a:p>
        </p:txBody>
      </p:sp>
      <p:sp>
        <p:nvSpPr>
          <p:cNvPr id="38" name="TextShape 2"/>
          <p:cNvSpPr txBox="1"/>
          <p:nvPr/>
        </p:nvSpPr>
        <p:spPr>
          <a:xfrm>
            <a:off x="2195640" y="4149720"/>
            <a:ext cx="6048000" cy="2158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Где x и y текущие координаты</a:t>
            </a:r>
            <a:endParaRPr/>
          </a:p>
          <a:p>
            <a:pPr>
              <a:lnSpc>
                <a:spcPct val="90000"/>
              </a:lnSpc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a – действительная полуось</a:t>
            </a:r>
            <a:endParaRPr/>
          </a:p>
          <a:p>
            <a:pPr>
              <a:lnSpc>
                <a:spcPct val="90000"/>
              </a:lnSpc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b – мнимая полуось</a:t>
            </a:r>
            <a:endParaRPr/>
          </a:p>
        </p:txBody>
      </p:sp>
      <p:pic>
        <p:nvPicPr>
          <p:cNvPr descr="" id="3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40000" y="1440000"/>
            <a:ext cx="4320000" cy="2230920"/>
          </a:xfrm>
          <a:prstGeom prst="rect">
            <a:avLst/>
          </a:prstGeom>
        </p:spPr>
      </p:pic>
    </p:spTree>
  </p:cSld>
  <p:transition spd="med">
    <p:plus/>
  </p:transition>
  <p:timing>
    <p:tnLst>
      <p:par>
        <p:cTn dur="indefinite" id="14" nodeType="tmRoot" restart="never">
          <p:childTnLst>
            <p:seq>
              <p:cTn id="15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685800" y="152280"/>
            <a:ext cx="6870240" cy="82836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Рисунок гиперболы</a:t>
            </a:r>
            <a:endParaRPr/>
          </a:p>
        </p:txBody>
      </p:sp>
      <p:sp>
        <p:nvSpPr>
          <p:cNvPr id="41" name="TextShape 2"/>
          <p:cNvSpPr txBox="1"/>
          <p:nvPr/>
        </p:nvSpPr>
        <p:spPr>
          <a:xfrm>
            <a:off x="685800" y="1268280"/>
            <a:ext cx="7695720" cy="187272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SzPct val="45000"/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Точки А1 и А2 пересечения гиперболы с осью Ох называются </a:t>
            </a:r>
            <a:r>
              <a:rPr i="1" lang="ru-RU" sz="2400">
                <a:solidFill>
                  <a:srgbClr val="000000"/>
                </a:solidFill>
                <a:latin typeface="Calibri"/>
              </a:rPr>
              <a:t>вершинами гиперболы. 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Отрезок А1А2 , соединяющая вершины гиперболы, называется действительной осью. Отрезок В1В2, называется мнимой осью.</a:t>
            </a:r>
            <a:endParaRPr/>
          </a:p>
        </p:txBody>
      </p:sp>
      <p:pic>
        <p:nvPicPr>
          <p:cNvPr descr="" id="4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124000" y="3213000"/>
            <a:ext cx="5040000" cy="2808000"/>
          </a:xfrm>
          <a:prstGeom prst="rect">
            <a:avLst/>
          </a:prstGeom>
        </p:spPr>
      </p:pic>
    </p:spTree>
  </p:cSld>
  <p:transition spd="med">
    <p:plus/>
  </p:transition>
  <p:timing>
    <p:tnLst>
      <p:par>
        <p:cTn dur="indefinite" id="16" nodeType="tmRoot" restart="never">
          <p:childTnLst>
            <p:seq>
              <p:cTn id="17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685800" y="152280"/>
            <a:ext cx="6870240" cy="111564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Парабола</a:t>
            </a:r>
            <a:endParaRPr/>
          </a:p>
        </p:txBody>
      </p:sp>
      <p:sp>
        <p:nvSpPr>
          <p:cNvPr id="44" name="TextShape 2"/>
          <p:cNvSpPr txBox="1"/>
          <p:nvPr/>
        </p:nvSpPr>
        <p:spPr>
          <a:xfrm>
            <a:off x="685800" y="1484280"/>
            <a:ext cx="7695720" cy="40017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Определение</a:t>
            </a:r>
            <a:endParaRPr/>
          </a:p>
          <a:p>
            <a:pPr>
              <a:lnSpc>
                <a:spcPct val="90000"/>
              </a:lnSpc>
              <a:buSzPct val="45000"/>
              <a:buFont typeface="Arial"/>
              <a:buChar char="•"/>
            </a:pPr>
            <a:r>
              <a:rPr i="1" lang="ru-RU" sz="3200">
                <a:solidFill>
                  <a:srgbClr val="000000"/>
                </a:solidFill>
                <a:latin typeface="Calibri"/>
              </a:rPr>
              <a:t>Параболой 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называется множество всех точек плоскости, каждая из которых одинаково удалена от данной точки, называемых </a:t>
            </a:r>
            <a:r>
              <a:rPr i="1" lang="ru-RU" sz="3200">
                <a:solidFill>
                  <a:srgbClr val="000000"/>
                </a:solidFill>
                <a:latin typeface="Calibri"/>
              </a:rPr>
              <a:t>фокусом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, и от данной прямой, не проходящей через данную точку и называемой </a:t>
            </a:r>
            <a:r>
              <a:rPr i="1" lang="ru-RU" sz="3200">
                <a:solidFill>
                  <a:srgbClr val="000000"/>
                </a:solidFill>
                <a:latin typeface="Calibri"/>
              </a:rPr>
              <a:t>директрисой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. </a:t>
            </a:r>
            <a:endParaRPr/>
          </a:p>
        </p:txBody>
      </p:sp>
    </p:spTree>
  </p:cSld>
  <p:transition spd="med">
    <p:plus/>
  </p:transition>
  <p:timing>
    <p:tnLst>
      <p:par>
        <p:cTn dur="indefinite" id="18" nodeType="tmRoot" restart="never">
          <p:childTnLst>
            <p:seq>
              <p:cTn id="19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685800" y="150840"/>
            <a:ext cx="6870240" cy="97272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Рисунок параболы</a:t>
            </a:r>
            <a:endParaRPr/>
          </a:p>
        </p:txBody>
      </p:sp>
      <p:sp>
        <p:nvSpPr>
          <p:cNvPr id="46" name="TextShape 2"/>
          <p:cNvSpPr txBox="1"/>
          <p:nvPr/>
        </p:nvSpPr>
        <p:spPr>
          <a:xfrm>
            <a:off x="5003640" y="1828800"/>
            <a:ext cx="3377880" cy="4192200"/>
          </a:xfrm>
          <a:prstGeom prst="rect">
            <a:avLst/>
          </a:prstGeom>
        </p:spPr>
        <p:txBody>
          <a:bodyPr/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Х2=-2ру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Где х и у текущие координаты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р – расстояние от фокуса до директрисы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4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68360" y="1844640"/>
            <a:ext cx="3960360" cy="3576240"/>
          </a:xfrm>
          <a:prstGeom prst="rect">
            <a:avLst/>
          </a:prstGeom>
        </p:spPr>
      </p:pic>
    </p:spTree>
  </p:cSld>
  <p:transition spd="med">
    <p:plus/>
  </p:transition>
  <p:timing>
    <p:tnLst>
      <p:par>
        <p:cTn dur="indefinite" id="20" nodeType="tmRoot" restart="never">
          <p:childTnLst>
            <p:seq>
              <p:cTn id="21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0"/>
            <a:ext cx="3571560" cy="6571800"/>
          </a:xfrm>
          <a:prstGeom prst="rect">
            <a:avLst/>
          </a:prstGeom>
        </p:spPr>
      </p:pic>
      <p:pic>
        <p:nvPicPr>
          <p:cNvPr descr="" id="4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214880" y="1357200"/>
            <a:ext cx="4658040" cy="4452480"/>
          </a:xfrm>
          <a:prstGeom prst="rect">
            <a:avLst/>
          </a:prstGeom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1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160" y="0"/>
            <a:ext cx="5143320" cy="6857640"/>
          </a:xfrm>
          <a:prstGeom prst="rect">
            <a:avLst/>
          </a:prstGeom>
        </p:spPr>
      </p:pic>
      <p:sp>
        <p:nvSpPr>
          <p:cNvPr id="32" name="TextShape 1"/>
          <p:cNvSpPr txBox="1"/>
          <p:nvPr/>
        </p:nvSpPr>
        <p:spPr>
          <a:xfrm>
            <a:off x="539640" y="571500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1600">
                <a:solidFill>
                  <a:srgbClr val="ffffff"/>
                </a:solidFill>
                <a:latin typeface="Times New Roman"/>
              </a:rPr>
              <a:t>Николай Лобачевский родился 2 ноября (11 декабря) 1792 Нижний Новгород. Скончался 12 (24) февраля 1856, в Казани.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fill="freeze" id="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000160" y="0"/>
            <a:ext cx="4857480" cy="6857640"/>
          </a:xfrm>
          <a:prstGeom prst="rect">
            <a:avLst/>
          </a:prstGeom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42920" y="500040"/>
            <a:ext cx="4626360" cy="4525560"/>
          </a:xfrm>
          <a:prstGeom prst="rect">
            <a:avLst/>
          </a:prstGeom>
        </p:spPr>
      </p:pic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</p:sp>
      <p:sp>
        <p:nvSpPr>
          <p:cNvPr id="53" name="CustomShape 2"/>
          <p:cNvSpPr/>
          <p:nvPr/>
        </p:nvSpPr>
        <p:spPr>
          <a:xfrm>
            <a:off x="571320" y="4929120"/>
            <a:ext cx="4828680" cy="1737720"/>
          </a:xfrm>
          <a:prstGeom prst="rect">
            <a:avLst/>
          </a:prstGeom>
        </p:spPr>
        <p:txBody>
          <a:bodyPr/>
          <a:p>
            <a:pPr algn="ctr"/>
            <a:r>
              <a:rPr b="1" lang="ru-RU" sz="5400">
                <a:solidFill>
                  <a:srgbClr val="bcbcbc"/>
                </a:solidFill>
                <a:latin typeface="Calibri"/>
              </a:rPr>
              <a:t>Телеграмма</a:t>
            </a:r>
            <a:endParaRPr/>
          </a:p>
        </p:txBody>
      </p:sp>
    </p:spTree>
  </p:cSld>
  <p:timing>
    <p:tnLst>
      <p:par>
        <p:cTn dur="indefinite" id="22" nodeType="tmRoot" restart="never">
          <p:childTnLst>
            <p:seq>
              <p:cTn id="23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55" name="CustomShape 1"/>
          <p:cNvSpPr/>
          <p:nvPr/>
        </p:nvSpPr>
        <p:spPr>
          <a:xfrm>
            <a:off x="-42480" y="5429160"/>
            <a:ext cx="8582400" cy="91476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5400">
                <a:solidFill>
                  <a:srgbClr val="000000"/>
                </a:solidFill>
                <a:latin typeface="Calibri"/>
              </a:rPr>
              <a:t>Выступает  «Каюта №1»</a:t>
            </a:r>
            <a:endParaRPr/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142920" y="0"/>
            <a:ext cx="9143640" cy="6857640"/>
          </a:xfrm>
          <a:prstGeom prst="rect">
            <a:avLst/>
          </a:prstGeom>
        </p:spPr>
      </p:pic>
      <p:sp>
        <p:nvSpPr>
          <p:cNvPr id="57" name="CustomShape 1"/>
          <p:cNvSpPr/>
          <p:nvPr/>
        </p:nvSpPr>
        <p:spPr>
          <a:xfrm>
            <a:off x="26280" y="5572080"/>
            <a:ext cx="8452800" cy="91476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5400">
                <a:solidFill>
                  <a:srgbClr val="000000"/>
                </a:solidFill>
                <a:latin typeface="Calibri"/>
              </a:rPr>
              <a:t>Выступает  «Каюта №2»</a:t>
            </a:r>
            <a:endParaRPr/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59" name="CustomShape 1"/>
          <p:cNvSpPr/>
          <p:nvPr/>
        </p:nvSpPr>
        <p:spPr>
          <a:xfrm>
            <a:off x="-42480" y="5429160"/>
            <a:ext cx="8582400" cy="91476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5400">
                <a:solidFill>
                  <a:srgbClr val="ffff00"/>
                </a:solidFill>
                <a:latin typeface="Calibri"/>
              </a:rPr>
              <a:t>Выступает  «Каюта №3»</a:t>
            </a:r>
            <a:endParaRPr/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61" name="CustomShape 1"/>
          <p:cNvSpPr/>
          <p:nvPr/>
        </p:nvSpPr>
        <p:spPr>
          <a:xfrm>
            <a:off x="-42480" y="5429160"/>
            <a:ext cx="8582400" cy="91476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5400">
                <a:solidFill>
                  <a:srgbClr val="00b0f0"/>
                </a:solidFill>
                <a:latin typeface="Calibri"/>
              </a:rPr>
              <a:t>Выступает  «Каюта №4»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Shape 1"/>
          <p:cNvSpPr txBox="1"/>
          <p:nvPr/>
        </p:nvSpPr>
        <p:spPr>
          <a:xfrm>
            <a:off x="457200" y="3900600"/>
            <a:ext cx="4952520" cy="1752120"/>
          </a:xfrm>
          <a:prstGeom prst="rect">
            <a:avLst/>
          </a:prstGeom>
        </p:spPr>
        <p:txBody>
          <a:bodyPr anchor="ctr"/>
          <a:p>
            <a:pPr algn="ctr"/>
            <a:r>
              <a:rPr lang="ru-RU">
                <a:solidFill>
                  <a:srgbClr val="8b8b8b"/>
                </a:solidFill>
              </a:rPr>
              <a:t> </a:t>
            </a:r>
            <a:endParaRPr/>
          </a:p>
        </p:txBody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</p:sp>
      <p:sp>
        <p:nvSpPr>
          <p:cNvPr id="6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</p:sp>
      <p:pic>
        <p:nvPicPr>
          <p:cNvPr descr="" id="6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65" name="CustomShape 3"/>
          <p:cNvSpPr/>
          <p:nvPr/>
        </p:nvSpPr>
        <p:spPr>
          <a:xfrm>
            <a:off x="285840" y="3786120"/>
            <a:ext cx="8643600" cy="23569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6000">
                <a:solidFill>
                  <a:srgbClr val="000000"/>
                </a:solidFill>
                <a:latin typeface="Calibri"/>
              </a:rPr>
              <a:t>Путешествие в увлекательный мир геометрии 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