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C635-D24A-4617-A130-7B5B972A1840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B5E8241-4CF4-4E69-B106-C41937177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C635-D24A-4617-A130-7B5B972A1840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8241-4CF4-4E69-B106-C41937177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C635-D24A-4617-A130-7B5B972A1840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8241-4CF4-4E69-B106-C41937177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C635-D24A-4617-A130-7B5B972A1840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B5E8241-4CF4-4E69-B106-C41937177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C635-D24A-4617-A130-7B5B972A1840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8241-4CF4-4E69-B106-C41937177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C635-D24A-4617-A130-7B5B972A1840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8241-4CF4-4E69-B106-C41937177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C635-D24A-4617-A130-7B5B972A1840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B5E8241-4CF4-4E69-B106-C41937177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C635-D24A-4617-A130-7B5B972A1840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8241-4CF4-4E69-B106-C41937177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C635-D24A-4617-A130-7B5B972A1840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8241-4CF4-4E69-B106-C41937177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C635-D24A-4617-A130-7B5B972A1840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8241-4CF4-4E69-B106-C41937177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C635-D24A-4617-A130-7B5B972A1840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8241-4CF4-4E69-B106-C41937177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EFC635-D24A-4617-A130-7B5B972A1840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B5E8241-4CF4-4E69-B106-C41937177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Посещение Прибайкальского национального парка станет платным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lum bright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14282" y="-142900"/>
            <a:ext cx="8458200" cy="2214578"/>
          </a:xfrm>
        </p:spPr>
        <p:txBody>
          <a:bodyPr>
            <a:normAutofit/>
          </a:bodyPr>
          <a:lstStyle/>
          <a:p>
            <a:pPr lvl="0"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Отработка туристических навыков на уроках физической культуры с дальнейшим применением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их на туристическом слете</a:t>
            </a:r>
            <a:endPara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286480" y="3786190"/>
            <a:ext cx="2857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Учитель: Романова Т.С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Учитель физической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культуры           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ГБОУ СОШ №78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Калининского района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:\Мои путешествия\Фото\Camera\IMG_20150915_114210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857232"/>
            <a:ext cx="2836140" cy="585789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atte">
            <a:bevelT/>
          </a:sp3d>
        </p:spPr>
      </p:pic>
      <p:pic>
        <p:nvPicPr>
          <p:cNvPr id="5" name="Рисунок 4" descr="G:\Мои путешествия\Фото\Camera\IMG_20150915_114555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16" y="857232"/>
            <a:ext cx="2928958" cy="585791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atte">
            <a:bevelT/>
          </a:sp3d>
        </p:spPr>
      </p:pic>
      <p:pic>
        <p:nvPicPr>
          <p:cNvPr id="6" name="Рисунок 5" descr="G:\Мои путешествия\Фото\Camera\IMG_20150915_114840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794" y="928670"/>
            <a:ext cx="2643206" cy="578647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atte">
            <a:bevelT/>
          </a:sp3d>
        </p:spPr>
      </p:pic>
      <p:sp>
        <p:nvSpPr>
          <p:cNvPr id="8" name="Прямоугольник 7"/>
          <p:cNvSpPr/>
          <p:nvPr/>
        </p:nvSpPr>
        <p:spPr>
          <a:xfrm>
            <a:off x="571472" y="285728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Туризм там,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где заканчивается комфорт и начинается череда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приключений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:\Мои путешествия\Фото\Camera\IMG_20150915_114951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0"/>
            <a:ext cx="3143272" cy="434588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atte">
            <a:bevelT/>
          </a:sp3d>
        </p:spPr>
      </p:pic>
      <p:pic>
        <p:nvPicPr>
          <p:cNvPr id="7" name="Рисунок 6" descr="G:\Первый диск\МАМА\турслет 6б класс\DSC04612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0" y="0"/>
            <a:ext cx="4000528" cy="328612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atte">
            <a:bevelT/>
          </a:sp3d>
        </p:spPr>
      </p:pic>
      <p:pic>
        <p:nvPicPr>
          <p:cNvPr id="8" name="Рисунок 7" descr="G:\Первый диск\МАМА\турслет 6б класс\DSC04615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4000480"/>
            <a:ext cx="3143272" cy="285752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atte">
            <a:bevelT/>
          </a:sp3d>
        </p:spPr>
      </p:pic>
      <p:pic>
        <p:nvPicPr>
          <p:cNvPr id="9" name="Рисунок 8" descr="G:\Первый диск\МАМА\турслет 6б класс\DSC04621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0" y="3286124"/>
            <a:ext cx="4000528" cy="357187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atte"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28572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Какой ещё бывает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ТУРИЗМ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1142984"/>
            <a:ext cx="2223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Пешеходный туризм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29256" y="1071546"/>
            <a:ext cx="2818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Горно-пешеходный </a:t>
            </a:r>
            <a:r>
              <a:rPr lang="ru-RU" b="1" dirty="0" smtClean="0">
                <a:solidFill>
                  <a:srgbClr val="C00000"/>
                </a:solidFill>
              </a:rPr>
              <a:t>туризм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" name="Picture 2" descr="http://www.stm19.ru/wp-content/uploads/2013/12/%D0%94%D0%B5%D1%82%D1%81%D0%BA%D0%B8%D0%B9-%D1%82%D1%83%D1%80%D0%B8%D0%B7%D0%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4357686" cy="3268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1500174"/>
            <a:ext cx="431501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 (8)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5643570" y="4193884"/>
            <a:ext cx="2749414" cy="2664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14414" y="642918"/>
            <a:ext cx="1774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Лыжный туризм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Картинки по запросу лыжный туриз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3714776" cy="278608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643570" y="642918"/>
            <a:ext cx="2403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Велосипедный туризм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8" y="1071546"/>
            <a:ext cx="4143372" cy="3158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071802" y="4071942"/>
            <a:ext cx="1710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Водный туризм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18" y="4429132"/>
            <a:ext cx="444500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714356"/>
            <a:ext cx="172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Конный туризм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Picture 2" descr="http://im1-tub-by.yandex.net/i?id=142144868-6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292895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786182" y="714356"/>
            <a:ext cx="1995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Семейный туризм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2" y="1071546"/>
            <a:ext cx="2714644" cy="242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f76bc1806de-300x2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3357562"/>
            <a:ext cx="278608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786578" y="714356"/>
            <a:ext cx="1740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Детский туризм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Картинки по запросу детский туриз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142984"/>
            <a:ext cx="2928926" cy="267893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28596" y="5929330"/>
            <a:ext cx="6623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 так же лечебный </a:t>
            </a:r>
            <a:r>
              <a:rPr lang="en-US" b="1" dirty="0" smtClean="0">
                <a:solidFill>
                  <a:srgbClr val="C00000"/>
                </a:solidFill>
              </a:rPr>
              <a:t>,</a:t>
            </a:r>
            <a:r>
              <a:rPr lang="ru-RU" b="1" dirty="0" smtClean="0">
                <a:solidFill>
                  <a:srgbClr val="C00000"/>
                </a:solidFill>
              </a:rPr>
              <a:t> морской</a:t>
            </a:r>
            <a:r>
              <a:rPr lang="en-US" b="1" dirty="0" smtClean="0">
                <a:solidFill>
                  <a:srgbClr val="C00000"/>
                </a:solidFill>
              </a:rPr>
              <a:t>,</a:t>
            </a:r>
            <a:r>
              <a:rPr lang="ru-RU" b="1" dirty="0" smtClean="0">
                <a:solidFill>
                  <a:srgbClr val="C00000"/>
                </a:solidFill>
              </a:rPr>
              <a:t> автотуризм</a:t>
            </a:r>
            <a:r>
              <a:rPr lang="en-US" b="1" dirty="0" smtClean="0">
                <a:solidFill>
                  <a:srgbClr val="C00000"/>
                </a:solidFill>
              </a:rPr>
              <a:t>,</a:t>
            </a:r>
            <a:r>
              <a:rPr lang="ru-RU" b="1" dirty="0" smtClean="0">
                <a:solidFill>
                  <a:srgbClr val="C00000"/>
                </a:solidFill>
              </a:rPr>
              <a:t>  авиационный туризм.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Туризм является прекрасным средством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всестороннего развития!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6" descr="http://svit24.net/images/stories/articles/2012/World/04-2012/10/ditu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571612"/>
            <a:ext cx="3643306" cy="4857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 descr="http://s0.tchkcdn.com/g2-aZ540GDEP-1TGItznuX02Q/lady/640x480/w/0/1-4-9-1-11491/65867_lady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643050"/>
            <a:ext cx="4357718" cy="4857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осещение Прибайкальского национального парка станет платным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lum bright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14348" y="642918"/>
            <a:ext cx="864396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00108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Туризм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особый вид социальной деятельности человека, направленный на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укрепление здоровья, повышение физической активности и выносливости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организма.</a:t>
            </a:r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Туризм в представлении большинства людей связан с активным видом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отдыха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новыми впечатлениями и удовольствием. </a:t>
            </a:r>
            <a:endParaRPr lang="ru-RU" sz="2000" dirty="0" smtClean="0"/>
          </a:p>
        </p:txBody>
      </p:sp>
      <p:pic>
        <p:nvPicPr>
          <p:cNvPr id="6" name="Рисунок 5" descr="G:\Первый диск\МАМА\турслет 6б класс\DSC04599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1332734">
            <a:off x="5496272" y="3534510"/>
            <a:ext cx="3307065" cy="2451453"/>
          </a:xfrm>
          <a:prstGeom prst="rect">
            <a:avLst/>
          </a:prstGeom>
          <a:noFill/>
          <a:ln>
            <a:noFill/>
          </a:ln>
          <a:scene3d>
            <a:camera prst="isometricOffAxis2Left">
              <a:rot lat="752618" lon="1280564" rev="21239339"/>
            </a:camera>
            <a:lightRig rig="threePt" dir="t"/>
          </a:scene3d>
          <a:sp3d z="88900" prstMaterial="matte">
            <a:bevelT/>
          </a:sp3d>
        </p:spPr>
      </p:pic>
      <p:sp>
        <p:nvSpPr>
          <p:cNvPr id="7" name="TextBox 6"/>
          <p:cNvSpPr txBox="1"/>
          <p:nvPr/>
        </p:nvSpPr>
        <p:spPr>
          <a:xfrm>
            <a:off x="1357290" y="285728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Туризм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G:\Мои путешествия\Фото\Camera\IMG_20150915_114157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143240" y="3571876"/>
            <a:ext cx="2087404" cy="30350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atte">
            <a:bevelT/>
          </a:sp3d>
        </p:spPr>
      </p:pic>
      <p:pic>
        <p:nvPicPr>
          <p:cNvPr id="10" name="Рисунок 9" descr="G:\Первый диск\МАМА\турслет 6б класс\DSC04650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19725813">
            <a:off x="461378" y="3753336"/>
            <a:ext cx="2327214" cy="187907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atte">
            <a:bevelT/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Занятия туризмом вырабатывают у школьников ценные умения и навыки в разведении костра, приготовлении пищи, ориентировании на местности по компасу, карте, небесным светилам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выборе места установки палаток и многое другое. Сталкиваясь с трудностями туристской жизни, они учатся преодолевать их не в одиночку, а коллективом.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G:\Первый диск\МАМА\турслет 6б класс\DSC04627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4" y="2071678"/>
            <a:ext cx="3071834" cy="2286016"/>
          </a:xfrm>
          <a:prstGeom prst="rect">
            <a:avLst/>
          </a:prstGeom>
          <a:noFill/>
          <a:ln>
            <a:noFill/>
          </a:ln>
          <a:scene3d>
            <a:camera prst="isometricOffAxis2Left"/>
            <a:lightRig rig="threePt" dir="t"/>
          </a:scene3d>
          <a:sp3d>
            <a:bevelT/>
          </a:sp3d>
        </p:spPr>
      </p:pic>
      <p:pic>
        <p:nvPicPr>
          <p:cNvPr id="6" name="Рисунок 5" descr="G:\Первый диск\МАМА\турслет 6б класс\DSC04660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 rot="20422354">
            <a:off x="274694" y="2396177"/>
            <a:ext cx="2721806" cy="210636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atte">
            <a:bevelT/>
          </a:sp3d>
        </p:spPr>
      </p:pic>
      <p:pic>
        <p:nvPicPr>
          <p:cNvPr id="7" name="Рисунок 6" descr="G:\Первый диск\МАМА\турслет 6б класс\DSC04608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488" y="4267126"/>
            <a:ext cx="3357586" cy="259087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atte">
            <a:bevelT/>
          </a:sp3d>
        </p:spPr>
      </p:pic>
      <p:pic>
        <p:nvPicPr>
          <p:cNvPr id="8" name="Рисунок 7" descr="G:\Первый диск\МАМА\турслет 6б класс\DSC04597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428992" y="2214554"/>
            <a:ext cx="2286016" cy="18645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atte">
            <a:bevelT/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57166"/>
            <a:ext cx="8686800" cy="485778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уроках физической культуры ученики получают туристические знания и </a:t>
            </a:r>
          </a:p>
          <a:p>
            <a:pPr>
              <a:buNone/>
            </a:pP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навыки</a:t>
            </a:r>
            <a:r>
              <a:rPr lang="en-US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которые проверяются в дальнейшем на туристических  слетах. </a:t>
            </a:r>
          </a:p>
          <a:p>
            <a:pPr>
              <a:buNone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Ученик должен знать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ru-RU" sz="6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− правила безопасности при проведении туристских слетов и соревнований.</a:t>
            </a:r>
          </a:p>
          <a:p>
            <a:pPr>
              <a:buNone/>
            </a:pP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− порядок действий в случае организации поисково-спасательных работ силами группы,</a:t>
            </a:r>
          </a:p>
          <a:p>
            <a:pPr>
              <a:buNone/>
            </a:pP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поиска отставшего или заблудившегося члена группы.</a:t>
            </a:r>
          </a:p>
          <a:p>
            <a:pPr>
              <a:buNone/>
            </a:pP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−оказание первой медицинской помощи.</a:t>
            </a:r>
          </a:p>
          <a:p>
            <a:pPr>
              <a:buNone/>
            </a:pPr>
            <a:endParaRPr lang="ru-RU" sz="6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Ученик должен  уметь:</a:t>
            </a:r>
          </a:p>
          <a:p>
            <a:pPr>
              <a:buNone/>
            </a:pPr>
            <a:endParaRPr lang="ru-RU" sz="6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− пользоваться снаряжением .</a:t>
            </a:r>
          </a:p>
          <a:p>
            <a:pPr>
              <a:buNone/>
            </a:pP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− выбирать место для палаточного лагеря, устанавливать палатки</a:t>
            </a:r>
            <a:r>
              <a:rPr lang="en-US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заготавливать дрова, разводить</a:t>
            </a:r>
          </a:p>
          <a:p>
            <a:pPr>
              <a:buNone/>
            </a:pP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поддерживать костер .</a:t>
            </a:r>
          </a:p>
          <a:p>
            <a:pPr>
              <a:buNone/>
            </a:pP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− изготавливать простейшее временное укрытие.</a:t>
            </a:r>
          </a:p>
          <a:p>
            <a:pPr>
              <a:buNone/>
            </a:pP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− составлять меню и перечень продуктов для похода, приготавливать на костре обед.</a:t>
            </a:r>
          </a:p>
          <a:p>
            <a:pPr>
              <a:buNone/>
            </a:pP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− двигаться в составе группы в лесу, преодолевать естественные и искусственные препятствия .</a:t>
            </a:r>
          </a:p>
          <a:p>
            <a:pPr>
              <a:buNone/>
            </a:pP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− работать с картой и компасом, определять точку своего стояния; сохранять заданное</a:t>
            </a:r>
          </a:p>
          <a:p>
            <a:pPr>
              <a:buNone/>
            </a:pP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движения; определять направления выхода в случае потери ориентировки.</a:t>
            </a:r>
          </a:p>
          <a:p>
            <a:pPr>
              <a:buNone/>
            </a:pP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− оказывать первую помощь, изготавливать транспортировочные средства и владеть несколькими</a:t>
            </a:r>
          </a:p>
          <a:p>
            <a:pPr>
              <a:buNone/>
            </a:pP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приемами транспортировка пострадавшего.</a:t>
            </a:r>
          </a:p>
          <a:p>
            <a:pPr>
              <a:buNone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686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Отработка туристических навыков на уроке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физической культуры.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к туристическому слету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Таня\AppData\Local\Microsoft\Windows\INetCache\Content.Word\IMG_20170420_141527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3116"/>
            <a:ext cx="3643338" cy="292895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atte">
            <a:bevelT/>
          </a:sp3d>
        </p:spPr>
      </p:pic>
      <p:pic>
        <p:nvPicPr>
          <p:cNvPr id="5" name="Рисунок 4" descr="C:\Users\Таня\AppData\Local\Microsoft\Windows\INetCache\Content.Word\IMG_20170420_131003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143116"/>
            <a:ext cx="3752166" cy="292895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atte">
            <a:bevelT/>
          </a:sp3d>
        </p:spPr>
      </p:pic>
      <p:pic>
        <p:nvPicPr>
          <p:cNvPr id="6" name="Рисунок 5" descr="b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91006" y="0"/>
            <a:ext cx="1852994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b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52994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Users\Таня\AppData\Local\Microsoft\Windows\INetCache\Content.Word\IMG_20170420_131247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0" y="0"/>
            <a:ext cx="4929190" cy="307181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atte"/>
        </p:spPr>
      </p:pic>
      <p:pic>
        <p:nvPicPr>
          <p:cNvPr id="10" name="Рисунок 9" descr="C:\Users\Таня\AppData\Local\Microsoft\Windows\INetCache\Content.Word\IMG_20170420_131029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214810" cy="3071810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matte">
            <a:bevelT/>
          </a:sp3d>
        </p:spPr>
      </p:pic>
      <p:pic>
        <p:nvPicPr>
          <p:cNvPr id="12" name="Рисунок 11" descr="C:\Users\Таня\AppData\Local\Microsoft\Windows\INetCache\Content.Word\IMG_20170420_131907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0" y="3071810"/>
            <a:ext cx="4929190" cy="378619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atte">
            <a:bevelT/>
          </a:sp3d>
        </p:spPr>
      </p:pic>
      <p:pic>
        <p:nvPicPr>
          <p:cNvPr id="13" name="Рисунок 12" descr="C:\Users\Таня\AppData\Local\Microsoft\Windows\INetCache\Content.Word\IMG_20170420_131148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71810"/>
            <a:ext cx="4214810" cy="378619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atte">
            <a:bevelT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Умения и навыки проверяются практическим путем, преодолевая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препятствия и выполняя задания на маршруте во время проведения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туристического слета, а также на соревнованиях по спортивному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туризму, спортивному ориентированию различного масштаба.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357430"/>
            <a:ext cx="750099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Проверка умений и навыков:</a:t>
            </a:r>
          </a:p>
          <a:p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1.Установка палатки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(группой не более 4-5 человек) – от 5 до 15 минут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(в зависимости от конструкции).</a:t>
            </a: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2. Разведение костра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(без учета времени на заготовку дров) — до 10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минут.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выбору организаторов: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— пережигание нити, расположенной на 20 см выше уложенных дров;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— установление устойчивого пламени в течение 1 минуты;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— подготовка кострища (в случае отсутствия специально оборудованного для костра места).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6868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Преодоление от 2 до 4-х естественных препятствий без учета времени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(по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усмотрению организаторов)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преодоление болота по кочкам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переправа по бревну с перилами (веревками)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переправа по параллельным перилам (веревкам)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спуск по склону при помощи перил (веревок)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подъем по склону при помощи перил (веревок)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Вязка узлов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2-3 узла из следующих шести: прямой,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встречный,схватывающий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брамшкотовый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восьмерка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булинь.</a:t>
            </a:r>
          </a:p>
          <a:p>
            <a:pPr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Навыки ориентирования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в течение времени до 3 минут определить азимут на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заданный предмет с точностью до 20 градусов.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Оказание первой помощи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(без учета времени) по выбору организаторов: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наложение шины при закрытом переломе ноги (руки)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ответить на вопросы (тестирование) по действиям в случае обморожения, теплового удара, поражения молнией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остановка кровотечения</a:t>
            </a:r>
          </a:p>
          <a:p>
            <a:pPr>
              <a:buNone/>
            </a:pPr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Способы транспортировки пострадавшего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один из трех предложенных (на волокуше,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руках, на импровизированных носилках).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686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 туристических навыков на</a:t>
            </a:r>
          </a:p>
          <a:p>
            <a:pPr algn="ctr">
              <a:buNone/>
            </a:pP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турслете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G:\Первый диск\МАМА\турслет 6б класс\DSC04630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142984"/>
            <a:ext cx="3692391" cy="275153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atte">
            <a:bevelT/>
          </a:sp3d>
        </p:spPr>
      </p:pic>
      <p:pic>
        <p:nvPicPr>
          <p:cNvPr id="5" name="Рисунок 4" descr="G:\Первый диск\МАМА\турслет 6б класс\DSC04647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496" y="1142984"/>
            <a:ext cx="2500330" cy="27146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atte">
            <a:bevelT/>
          </a:sp3d>
        </p:spPr>
      </p:pic>
      <p:pic>
        <p:nvPicPr>
          <p:cNvPr id="6" name="Рисунок 5" descr="G:\Первый диск\МАМА\турслет 6б класс\DSC04659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64" y="1142984"/>
            <a:ext cx="2571736" cy="27146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 descr="G:\Мои путешествия\Фото\Camera\IMG_20150915_113748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4071942"/>
            <a:ext cx="3714776" cy="257176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atte">
            <a:bevelT/>
          </a:sp3d>
        </p:spPr>
      </p:pic>
      <p:pic>
        <p:nvPicPr>
          <p:cNvPr id="8" name="Рисунок 7" descr="G:\Мои путешествия\Фото\Camera\IMG_20150915_114226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b="26730"/>
          <a:stretch/>
        </p:blipFill>
        <p:spPr bwMode="auto">
          <a:xfrm>
            <a:off x="4286248" y="4071942"/>
            <a:ext cx="4063573" cy="257176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atte">
            <a:bevelT/>
          </a:sp3d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214</TotalTime>
  <Words>449</Words>
  <Application>Microsoft Office PowerPoint</Application>
  <PresentationFormat>Экран (4:3)</PresentationFormat>
  <Paragraphs>81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Спортивный туризм на уроке физической культуры в общеобразовательной школе с дальнейшем применением на туристическом слете</dc:title>
  <dc:creator>Анна</dc:creator>
  <cp:lastModifiedBy>Анна</cp:lastModifiedBy>
  <cp:revision>24</cp:revision>
  <dcterms:created xsi:type="dcterms:W3CDTF">2017-09-09T20:27:57Z</dcterms:created>
  <dcterms:modified xsi:type="dcterms:W3CDTF">2017-09-10T00:03:51Z</dcterms:modified>
</cp:coreProperties>
</file>