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22" r:id="rId1"/>
  </p:sldMasterIdLst>
  <p:sldIdLst>
    <p:sldId id="262" r:id="rId2"/>
    <p:sldId id="265" r:id="rId3"/>
    <p:sldId id="266" r:id="rId4"/>
    <p:sldId id="269" r:id="rId5"/>
    <p:sldId id="267" r:id="rId6"/>
    <p:sldId id="268" r:id="rId7"/>
    <p:sldId id="270" r:id="rId8"/>
    <p:sldId id="264" r:id="rId9"/>
    <p:sldId id="256" r:id="rId10"/>
    <p:sldId id="258" r:id="rId11"/>
    <p:sldId id="259" r:id="rId12"/>
    <p:sldId id="263" r:id="rId13"/>
    <p:sldId id="260" r:id="rId14"/>
    <p:sldId id="26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75714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4744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2413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960863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34012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872304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99528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71350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7107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576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707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30561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0773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9649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8673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48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817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chemeClr val="bg2">
                <a:tint val="97000"/>
                <a:hueMod val="92000"/>
                <a:satMod val="169000"/>
                <a:lumMod val="164000"/>
              </a:schemeClr>
            </a:gs>
            <a:gs pos="71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807EF1D-46EF-4743-8BC1-4ACC9E27EF7E}" type="datetimeFigureOut">
              <a:rPr lang="ru-RU" smtClean="0"/>
              <a:pPr/>
              <a:t>19.01.2015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8560A6B-45C6-47A1-A77E-09354F6B10F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38742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ur-info.ru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6858000" cy="1233091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«С помощью страхования жизни вы сможете защитить мечты и будущее вашей семьи»  </a:t>
            </a:r>
            <a:br>
              <a:rPr lang="ru-RU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ru-RU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С.Мори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2636912"/>
            <a:ext cx="889248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Маркетинговый анализ рынка по страхованию жизни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83462"/>
            <a:ext cx="4657458" cy="277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-828600" y="4658653"/>
            <a:ext cx="7424840" cy="184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04533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Чикунова Ирина Анатольевна</a:t>
            </a:r>
          </a:p>
          <a:p>
            <a:pPr marL="457200" marR="0" lvl="1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ГАПОУ СО</a:t>
            </a:r>
          </a:p>
          <a:p>
            <a:pPr marL="457200" marR="0" lvl="1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"Сельскохозяйственный техникум </a:t>
            </a:r>
          </a:p>
          <a:p>
            <a:pPr marL="457200" marR="0" lvl="1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им.К.А.Тимирязева«</a:t>
            </a:r>
          </a:p>
          <a:p>
            <a:pPr marL="457200" marR="0" lvl="1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Преподаватель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3122"/>
            <a:ext cx="8363272" cy="57606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человеческой жизни в России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3476"/>
            <a:ext cx="9144000" cy="3484524"/>
          </a:xfrm>
        </p:spPr>
      </p:pic>
      <p:sp>
        <p:nvSpPr>
          <p:cNvPr id="6" name="TextBox 5"/>
          <p:cNvSpPr txBox="1"/>
          <p:nvPr/>
        </p:nvSpPr>
        <p:spPr>
          <a:xfrm>
            <a:off x="179512" y="511154"/>
            <a:ext cx="83632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 Результаты очередного замера «стоимости» человеческой жизни, проведенного в феврале-марте 2014 года Центром Стратегических исследований компании РОСГОССТРАХ. Исследование охватило 36 крупных и средних российских городов, общее число респондентов составило 3 тыс. 900 человек.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Исследование показало, что в 2014 году средняя «стоимость» человеческой жизни в России незначительно выросла и составила 3,6 млн. руб. против 3,5</a:t>
            </a:r>
            <a:r>
              <a:rPr lang="ru-RU" b="1" dirty="0">
                <a:solidFill>
                  <a:schemeClr val="bg1"/>
                </a:solidFill>
              </a:rPr>
              <a:t> млн. руб.</a:t>
            </a:r>
            <a:r>
              <a:rPr lang="ru-RU" b="1" dirty="0" smtClean="0">
                <a:solidFill>
                  <a:schemeClr val="bg1"/>
                </a:solidFill>
              </a:rPr>
              <a:t> годом ранее. «стоимости жизни» осталось на прежнем уровне 1 1,3 млн. рублей. Медианное значение «стоимости» жизни осталось на прежнем уровне – 1,3 млн. рублей.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828600" y="-1107504"/>
            <a:ext cx="10513167" cy="849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828600" y="-1899592"/>
            <a:ext cx="10369152" cy="914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324544" y="-1539552"/>
            <a:ext cx="9721079" cy="878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669360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  «Страхование </a:t>
            </a:r>
            <a:r>
              <a:rPr lang="ru-RU" sz="4000" b="1" dirty="0">
                <a:solidFill>
                  <a:schemeClr val="bg1"/>
                </a:solidFill>
              </a:rPr>
              <a:t>жизни не является дополнительным обязательством, это наилучшее средство для выполнения уже  имеющихся у вас </a:t>
            </a:r>
            <a:r>
              <a:rPr lang="ru-RU" sz="4000" b="1" dirty="0" smtClean="0">
                <a:solidFill>
                  <a:schemeClr val="bg1"/>
                </a:solidFill>
              </a:rPr>
              <a:t>обязательств»</a:t>
            </a:r>
            <a:endParaRPr lang="ru-RU" sz="4000" dirty="0">
              <a:solidFill>
                <a:schemeClr val="bg1"/>
              </a:solidFill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ru-RU" sz="4000" b="1" dirty="0">
                <a:solidFill>
                  <a:schemeClr val="bg1"/>
                </a:solidFill>
              </a:rPr>
              <a:t>Смильян Мори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548680"/>
            <a:ext cx="8244408" cy="5832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487898"/>
            <a:ext cx="82444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трахование</a:t>
            </a:r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предусматривающее защиту имущественных интересов застрахованного лица, связанных с его жизнью и смертью. Страхование жизни обычно связано с долговременными интересами страхователя/застрахованного лица в силу того, что жизнь рассматривается как длительное состояние, и, соответственно, событие смерти видится непрогнозируемым и отдалённым.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332656"/>
            <a:ext cx="7560840" cy="92333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sz="5400" b="1" dirty="0"/>
              <a:t>Страхование жизни</a:t>
            </a:r>
            <a:endParaRPr lang="ru-RU" sz="5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579839"/>
            <a:ext cx="5580620" cy="2253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84494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797152"/>
            <a:ext cx="5832648" cy="2376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332656"/>
            <a:ext cx="86409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Страхуемый риск в страховании жизни — это продолжитель­ность человеческой жизни. Риском является не сама смерть, а вре­мя ее наступления.  Поэтому страхуемый риск имеет 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четыре аспекта:</a:t>
            </a:r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• вероятность умереть в молодом возрасте или ранее средней продолжительности жизни;                                                                           </a:t>
            </a:r>
          </a:p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• вероятность умереть или выжить в течение определенного периода времени; </a:t>
            </a:r>
          </a:p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• вероятность дожить или не дожить до определенного собы­тия или возраста; </a:t>
            </a:r>
          </a:p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• вероятность жить в старости, имея большую продолжитель­ность жизни, что требует получения регулярных доходов без про­должения трудовой деятельности.</a:t>
            </a:r>
          </a:p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endParaRPr lang="ru-RU" sz="20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61804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bg2">
                <a:tint val="97000"/>
                <a:hueMod val="92000"/>
                <a:satMod val="169000"/>
                <a:lumMod val="164000"/>
              </a:schemeClr>
            </a:gs>
            <a:gs pos="71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58822"/>
            <a:ext cx="5689287" cy="256850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1" y="188640"/>
            <a:ext cx="89278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</a:rPr>
              <a:t>«Росгосстрах» — крупнейшая в России страховая компания, предоставляющая широкий спектр страховых услуг частным лицам и компаниям для защиты от самых разнообразных рисков.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9080" y="3559355"/>
            <a:ext cx="90749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Компания оказывает ключевое 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влияние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развитие страховой отрасли в стране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ru-RU" sz="3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1" y="5157192"/>
            <a:ext cx="89644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Государственном реестре страховщиков </a:t>
            </a:r>
          </a:p>
          <a:p>
            <a:pPr algn="ctr"/>
            <a:r>
              <a:rPr lang="ru-RU" sz="2400" b="1" dirty="0" smtClean="0"/>
              <a:t>«Российская Государственная Страховая Компания» </a:t>
            </a:r>
          </a:p>
          <a:p>
            <a:pPr algn="ctr"/>
            <a:r>
              <a:rPr lang="ru-RU" sz="2400" b="1" dirty="0" smtClean="0"/>
              <a:t>зарегистрирована под номером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7848659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116632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 данным портала </a:t>
            </a:r>
            <a:r>
              <a:rPr lang="en-US" dirty="0">
                <a:hlinkClick r:id="rId3"/>
              </a:rPr>
              <a:t>http://www.insur-info.ru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«Страхование сегодня» Компания «РОСГОССТРАХ» занимает лидирующее положение среди других компаний на рынке страховых услуг.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974295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Новый проект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08520" y="-1251520"/>
            <a:ext cx="9433048" cy="9505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71262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75" y="116632"/>
            <a:ext cx="916629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Специалисты маркетинговых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исследований компании «РОСГОССТРАХ»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сделали оценку перспектив развития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Российского рынка страхования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жизни и «нежизни»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до 2060 года.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8960"/>
            <a:ext cx="9144001" cy="37987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66456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106"/>
            <a:ext cx="9144000" cy="4927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3310" y="-8886"/>
            <a:ext cx="61173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Динамика качества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 страховых компаний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 на рынке 2006-2013 гг.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332</TotalTime>
  <Words>411</Words>
  <Application>Microsoft Office PowerPoint</Application>
  <PresentationFormat>Экран (4:3)</PresentationFormat>
  <Paragraphs>37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Сектор</vt:lpstr>
      <vt:lpstr>«С помощью страхования жизни вы сможете защитить мечты и будущее вашей семьи»   С.Мори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Стоимость человеческой жизни в России </vt:lpstr>
      <vt:lpstr>Слайд 11</vt:lpstr>
      <vt:lpstr>Слайд 12</vt:lpstr>
      <vt:lpstr>Слайд 13</vt:lpstr>
      <vt:lpstr>Слайд 14</vt:lpstr>
    </vt:vector>
  </TitlesOfParts>
  <Company>ТИТ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 помощью страхования жизни вы сможете защитить мечты и будущее вашей семьи»   С.Мори</dc:title>
  <dc:creator>Директор</dc:creator>
  <cp:lastModifiedBy>1</cp:lastModifiedBy>
  <cp:revision>37</cp:revision>
  <dcterms:created xsi:type="dcterms:W3CDTF">2013-06-21T13:43:51Z</dcterms:created>
  <dcterms:modified xsi:type="dcterms:W3CDTF">2015-01-19T15:34:06Z</dcterms:modified>
</cp:coreProperties>
</file>