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1" r:id="rId3"/>
    <p:sldId id="257" r:id="rId4"/>
    <p:sldId id="260" r:id="rId5"/>
    <p:sldId id="259" r:id="rId6"/>
    <p:sldId id="264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EB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24EB9-75E9-429B-80EB-BE39112A9388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6E075C-3AB6-412E-90A0-1E6E9F0ED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C479CD-7416-4F3C-8163-D0DECF4E95C1}" type="slidenum">
              <a:rPr lang="ru-RU">
                <a:latin typeface="Arial" pitchFamily="34" charset="0"/>
              </a:rPr>
              <a:pPr/>
              <a:t>4</a:t>
            </a:fld>
            <a:endParaRPr lang="ru-RU">
              <a:latin typeface="Arial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E50A-05B2-4ACD-A871-0A6BB442824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35B6-2BF5-4E23-8AE9-EBBCA218D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E50A-05B2-4ACD-A871-0A6BB442824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35B6-2BF5-4E23-8AE9-EBBCA218D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E50A-05B2-4ACD-A871-0A6BB442824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35B6-2BF5-4E23-8AE9-EBBCA218D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E50A-05B2-4ACD-A871-0A6BB442824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35B6-2BF5-4E23-8AE9-EBBCA218D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E50A-05B2-4ACD-A871-0A6BB442824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35B6-2BF5-4E23-8AE9-EBBCA218D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E50A-05B2-4ACD-A871-0A6BB442824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35B6-2BF5-4E23-8AE9-EBBCA218D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E50A-05B2-4ACD-A871-0A6BB442824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35B6-2BF5-4E23-8AE9-EBBCA218D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E50A-05B2-4ACD-A871-0A6BB442824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35B6-2BF5-4E23-8AE9-EBBCA218D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E50A-05B2-4ACD-A871-0A6BB442824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35B6-2BF5-4E23-8AE9-EBBCA218D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E50A-05B2-4ACD-A871-0A6BB442824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35B6-2BF5-4E23-8AE9-EBBCA218D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E50A-05B2-4ACD-A871-0A6BB442824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35B6-2BF5-4E23-8AE9-EBBCA218D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8E50A-05B2-4ACD-A871-0A6BB442824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135B6-2BF5-4E23-8AE9-EBBCA218D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jpeg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D:\картинки Лена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457200" y="483394"/>
            <a:ext cx="8229600" cy="589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3600" b="1" i="1" dirty="0" smtClean="0">
                <a:solidFill>
                  <a:schemeClr val="accent2"/>
                </a:solidFill>
              </a:rPr>
              <a:t>Математика, друзья,</a:t>
            </a:r>
            <a:br>
              <a:rPr lang="ru-RU" sz="3600" b="1" i="1" dirty="0" smtClean="0">
                <a:solidFill>
                  <a:schemeClr val="accent2"/>
                </a:solidFill>
              </a:rPr>
            </a:br>
            <a:r>
              <a:rPr lang="ru-RU" sz="3600" b="1" i="1" dirty="0" smtClean="0">
                <a:solidFill>
                  <a:schemeClr val="accent2"/>
                </a:solidFill>
              </a:rPr>
              <a:t>Абсолютно всем нужна.</a:t>
            </a:r>
            <a:br>
              <a:rPr lang="ru-RU" sz="3600" b="1" i="1" dirty="0" smtClean="0">
                <a:solidFill>
                  <a:schemeClr val="accent2"/>
                </a:solidFill>
              </a:rPr>
            </a:br>
            <a:r>
              <a:rPr lang="ru-RU" sz="3600" b="1" i="1" dirty="0" smtClean="0">
                <a:solidFill>
                  <a:schemeClr val="accent2"/>
                </a:solidFill>
              </a:rPr>
              <a:t>На уроке работай старательно,</a:t>
            </a:r>
            <a:br>
              <a:rPr lang="ru-RU" sz="3600" b="1" i="1" dirty="0" smtClean="0">
                <a:solidFill>
                  <a:schemeClr val="accent2"/>
                </a:solidFill>
              </a:rPr>
            </a:br>
            <a:r>
              <a:rPr lang="ru-RU" sz="3600" b="1" i="1" dirty="0" smtClean="0">
                <a:solidFill>
                  <a:schemeClr val="accent2"/>
                </a:solidFill>
              </a:rPr>
              <a:t>И успех тебя ждет обязательно!</a:t>
            </a:r>
            <a:endParaRPr lang="ru-RU" sz="3600" b="1" i="1" dirty="0">
              <a:solidFill>
                <a:schemeClr val="accent2"/>
              </a:solidFill>
            </a:endParaRPr>
          </a:p>
        </p:txBody>
      </p:sp>
      <p:pic>
        <p:nvPicPr>
          <p:cNvPr id="3074" name="Picture 2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786322"/>
            <a:ext cx="1500198" cy="1483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 descr="D:\картинки Лена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6866" name="Рисунок 7" descr="http://ru.znatock.com/pars_docs/tw_refs/46/45708/45708_html_6d3d81a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857364"/>
            <a:ext cx="407971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Рисунок 6" descr="http://ru.znatock.com/pars_docs/tw_refs/46/45708/45708_html_m339f29f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857364"/>
            <a:ext cx="3714776" cy="421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357158" y="428604"/>
            <a:ext cx="8358246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Отгадайте шараду.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Подсказка: первая часть – природное явление, вторая – есть у некоторых мужчин.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43636" y="6072206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Градусы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картинки Лена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1026" name="Рисунок 2" descr="http://ru.znatock.com/pars_docs/tw_refs/46/45708/45708_html_15f52d14.png"/>
          <p:cNvPicPr>
            <a:picLocks noChangeAspect="1" noChangeArrowheads="1"/>
          </p:cNvPicPr>
          <p:nvPr/>
        </p:nvPicPr>
        <p:blipFill>
          <a:blip r:embed="rId3" cstate="print"/>
          <a:srcRect t="13643"/>
          <a:stretch>
            <a:fillRect/>
          </a:stretch>
        </p:blipFill>
        <p:spPr bwMode="auto">
          <a:xfrm>
            <a:off x="642910" y="642918"/>
            <a:ext cx="7586473" cy="2713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29999.jp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F8FEBE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500298" y="3857628"/>
            <a:ext cx="3810000" cy="260985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00113" y="2211388"/>
            <a:ext cx="5973762" cy="2960687"/>
            <a:chOff x="514" y="754"/>
            <a:chExt cx="3763" cy="1865"/>
          </a:xfrm>
        </p:grpSpPr>
        <p:sp>
          <p:nvSpPr>
            <p:cNvPr id="3098" name="Freeform 3"/>
            <p:cNvSpPr>
              <a:spLocks/>
            </p:cNvSpPr>
            <p:nvPr/>
          </p:nvSpPr>
          <p:spPr bwMode="auto">
            <a:xfrm>
              <a:off x="612" y="2548"/>
              <a:ext cx="3662" cy="3"/>
            </a:xfrm>
            <a:custGeom>
              <a:avLst/>
              <a:gdLst>
                <a:gd name="T0" fmla="*/ 4554 w 4554"/>
                <a:gd name="T1" fmla="*/ 0 h 3"/>
                <a:gd name="T2" fmla="*/ 0 w 4554"/>
                <a:gd name="T3" fmla="*/ 3 h 3"/>
                <a:gd name="T4" fmla="*/ 0 60000 65536"/>
                <a:gd name="T5" fmla="*/ 0 60000 65536"/>
                <a:gd name="T6" fmla="*/ 0 w 4554"/>
                <a:gd name="T7" fmla="*/ 0 h 3"/>
                <a:gd name="T8" fmla="*/ 4554 w 4554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554" h="3">
                  <a:moveTo>
                    <a:pt x="4554" y="0"/>
                  </a:moveTo>
                  <a:lnTo>
                    <a:pt x="0" y="3"/>
                  </a:lnTo>
                </a:path>
              </a:pathLst>
            </a:custGeom>
            <a:noFill/>
            <a:ln w="571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9" name="Oval 4"/>
            <p:cNvSpPr>
              <a:spLocks noChangeArrowheads="1"/>
            </p:cNvSpPr>
            <p:nvPr/>
          </p:nvSpPr>
          <p:spPr bwMode="auto">
            <a:xfrm>
              <a:off x="2436" y="2478"/>
              <a:ext cx="36" cy="14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00" name="Text Box 5"/>
            <p:cNvSpPr txBox="1">
              <a:spLocks noChangeArrowheads="1"/>
            </p:cNvSpPr>
            <p:nvPr/>
          </p:nvSpPr>
          <p:spPr bwMode="auto">
            <a:xfrm>
              <a:off x="4013" y="210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3101" name="Text Box 6"/>
            <p:cNvSpPr txBox="1">
              <a:spLocks noChangeArrowheads="1"/>
            </p:cNvSpPr>
            <p:nvPr/>
          </p:nvSpPr>
          <p:spPr bwMode="auto">
            <a:xfrm>
              <a:off x="3872" y="1855"/>
              <a:ext cx="32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20</a:t>
              </a:r>
            </a:p>
          </p:txBody>
        </p:sp>
        <p:sp>
          <p:nvSpPr>
            <p:cNvPr id="3102" name="Text Box 7"/>
            <p:cNvSpPr txBox="1">
              <a:spLocks noChangeArrowheads="1"/>
            </p:cNvSpPr>
            <p:nvPr/>
          </p:nvSpPr>
          <p:spPr bwMode="auto">
            <a:xfrm>
              <a:off x="3485" y="120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50</a:t>
              </a:r>
            </a:p>
          </p:txBody>
        </p:sp>
        <p:sp>
          <p:nvSpPr>
            <p:cNvPr id="3103" name="Text Box 8"/>
            <p:cNvSpPr txBox="1">
              <a:spLocks noChangeArrowheads="1"/>
            </p:cNvSpPr>
            <p:nvPr/>
          </p:nvSpPr>
          <p:spPr bwMode="auto">
            <a:xfrm>
              <a:off x="3245" y="103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60</a:t>
              </a:r>
            </a:p>
          </p:txBody>
        </p:sp>
        <p:sp>
          <p:nvSpPr>
            <p:cNvPr id="3104" name="Text Box 9"/>
            <p:cNvSpPr txBox="1">
              <a:spLocks noChangeArrowheads="1"/>
            </p:cNvSpPr>
            <p:nvPr/>
          </p:nvSpPr>
          <p:spPr bwMode="auto">
            <a:xfrm>
              <a:off x="2970" y="87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70</a:t>
              </a:r>
            </a:p>
          </p:txBody>
        </p:sp>
        <p:sp>
          <p:nvSpPr>
            <p:cNvPr id="3105" name="Text Box 10"/>
            <p:cNvSpPr txBox="1">
              <a:spLocks noChangeArrowheads="1"/>
            </p:cNvSpPr>
            <p:nvPr/>
          </p:nvSpPr>
          <p:spPr bwMode="auto">
            <a:xfrm>
              <a:off x="2629" y="769"/>
              <a:ext cx="34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80</a:t>
              </a:r>
            </a:p>
          </p:txBody>
        </p:sp>
        <p:sp>
          <p:nvSpPr>
            <p:cNvPr id="3106" name="Text Box 11"/>
            <p:cNvSpPr txBox="1">
              <a:spLocks noChangeArrowheads="1"/>
            </p:cNvSpPr>
            <p:nvPr/>
          </p:nvSpPr>
          <p:spPr bwMode="auto">
            <a:xfrm>
              <a:off x="2347" y="967"/>
              <a:ext cx="27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600" b="1">
                  <a:solidFill>
                    <a:srgbClr val="FF0000"/>
                  </a:solidFill>
                  <a:latin typeface="Batang" pitchFamily="18" charset="-127"/>
                </a:rPr>
                <a:t>90</a:t>
              </a:r>
            </a:p>
          </p:txBody>
        </p:sp>
        <p:sp>
          <p:nvSpPr>
            <p:cNvPr id="3107" name="Text Box 12"/>
            <p:cNvSpPr txBox="1">
              <a:spLocks noChangeArrowheads="1"/>
            </p:cNvSpPr>
            <p:nvPr/>
          </p:nvSpPr>
          <p:spPr bwMode="auto">
            <a:xfrm>
              <a:off x="2038" y="769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100</a:t>
              </a:r>
            </a:p>
          </p:txBody>
        </p:sp>
        <p:sp>
          <p:nvSpPr>
            <p:cNvPr id="3108" name="Text Box 13"/>
            <p:cNvSpPr txBox="1">
              <a:spLocks noChangeArrowheads="1"/>
            </p:cNvSpPr>
            <p:nvPr/>
          </p:nvSpPr>
          <p:spPr bwMode="auto">
            <a:xfrm>
              <a:off x="1723" y="845"/>
              <a:ext cx="28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110</a:t>
              </a:r>
            </a:p>
          </p:txBody>
        </p:sp>
        <p:sp>
          <p:nvSpPr>
            <p:cNvPr id="3109" name="Text Box 14"/>
            <p:cNvSpPr txBox="1">
              <a:spLocks noChangeArrowheads="1"/>
            </p:cNvSpPr>
            <p:nvPr/>
          </p:nvSpPr>
          <p:spPr bwMode="auto">
            <a:xfrm>
              <a:off x="1493" y="956"/>
              <a:ext cx="28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120</a:t>
              </a:r>
            </a:p>
          </p:txBody>
        </p:sp>
        <p:sp>
          <p:nvSpPr>
            <p:cNvPr id="3110" name="Text Box 15"/>
            <p:cNvSpPr txBox="1">
              <a:spLocks noChangeArrowheads="1"/>
            </p:cNvSpPr>
            <p:nvPr/>
          </p:nvSpPr>
          <p:spPr bwMode="auto">
            <a:xfrm>
              <a:off x="1247" y="115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130</a:t>
              </a:r>
            </a:p>
          </p:txBody>
        </p:sp>
        <p:sp>
          <p:nvSpPr>
            <p:cNvPr id="3111" name="Text Box 16"/>
            <p:cNvSpPr txBox="1">
              <a:spLocks noChangeArrowheads="1"/>
            </p:cNvSpPr>
            <p:nvPr/>
          </p:nvSpPr>
          <p:spPr bwMode="auto">
            <a:xfrm>
              <a:off x="1045" y="1307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140</a:t>
              </a:r>
            </a:p>
          </p:txBody>
        </p:sp>
        <p:sp>
          <p:nvSpPr>
            <p:cNvPr id="3112" name="Text Box 17"/>
            <p:cNvSpPr txBox="1">
              <a:spLocks noChangeArrowheads="1"/>
            </p:cNvSpPr>
            <p:nvPr/>
          </p:nvSpPr>
          <p:spPr bwMode="auto">
            <a:xfrm>
              <a:off x="881" y="1543"/>
              <a:ext cx="28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150</a:t>
              </a:r>
            </a:p>
          </p:txBody>
        </p:sp>
        <p:sp>
          <p:nvSpPr>
            <p:cNvPr id="3113" name="Text Box 18"/>
            <p:cNvSpPr txBox="1">
              <a:spLocks noChangeArrowheads="1"/>
            </p:cNvSpPr>
            <p:nvPr/>
          </p:nvSpPr>
          <p:spPr bwMode="auto">
            <a:xfrm>
              <a:off x="735" y="1818"/>
              <a:ext cx="28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160</a:t>
              </a:r>
            </a:p>
          </p:txBody>
        </p:sp>
        <p:sp>
          <p:nvSpPr>
            <p:cNvPr id="3114" name="Text Box 19"/>
            <p:cNvSpPr txBox="1">
              <a:spLocks noChangeArrowheads="1"/>
            </p:cNvSpPr>
            <p:nvPr/>
          </p:nvSpPr>
          <p:spPr bwMode="auto">
            <a:xfrm>
              <a:off x="612" y="2082"/>
              <a:ext cx="4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170</a:t>
              </a:r>
            </a:p>
          </p:txBody>
        </p:sp>
        <p:sp>
          <p:nvSpPr>
            <p:cNvPr id="3115" name="Text Box 20"/>
            <p:cNvSpPr txBox="1">
              <a:spLocks noChangeArrowheads="1"/>
            </p:cNvSpPr>
            <p:nvPr/>
          </p:nvSpPr>
          <p:spPr bwMode="auto">
            <a:xfrm>
              <a:off x="514" y="2374"/>
              <a:ext cx="36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   180</a:t>
              </a:r>
            </a:p>
          </p:txBody>
        </p:sp>
        <p:sp>
          <p:nvSpPr>
            <p:cNvPr id="3116" name="Text Box 21"/>
            <p:cNvSpPr txBox="1">
              <a:spLocks noChangeArrowheads="1"/>
            </p:cNvSpPr>
            <p:nvPr/>
          </p:nvSpPr>
          <p:spPr bwMode="auto">
            <a:xfrm>
              <a:off x="3685" y="2365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180</a:t>
              </a:r>
            </a:p>
          </p:txBody>
        </p:sp>
        <p:sp>
          <p:nvSpPr>
            <p:cNvPr id="3117" name="Text Box 22"/>
            <p:cNvSpPr txBox="1">
              <a:spLocks noChangeArrowheads="1"/>
            </p:cNvSpPr>
            <p:nvPr/>
          </p:nvSpPr>
          <p:spPr bwMode="auto">
            <a:xfrm>
              <a:off x="3639" y="2160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170</a:t>
              </a:r>
            </a:p>
          </p:txBody>
        </p:sp>
        <p:sp>
          <p:nvSpPr>
            <p:cNvPr id="3118" name="Text Box 23"/>
            <p:cNvSpPr txBox="1">
              <a:spLocks noChangeArrowheads="1"/>
            </p:cNvSpPr>
            <p:nvPr/>
          </p:nvSpPr>
          <p:spPr bwMode="auto">
            <a:xfrm>
              <a:off x="3560" y="1968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160</a:t>
              </a:r>
            </a:p>
          </p:txBody>
        </p:sp>
        <p:sp>
          <p:nvSpPr>
            <p:cNvPr id="3119" name="Text Box 24"/>
            <p:cNvSpPr txBox="1">
              <a:spLocks noChangeArrowheads="1"/>
            </p:cNvSpPr>
            <p:nvPr/>
          </p:nvSpPr>
          <p:spPr bwMode="auto">
            <a:xfrm>
              <a:off x="3470" y="183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150</a:t>
              </a:r>
            </a:p>
          </p:txBody>
        </p:sp>
        <p:sp>
          <p:nvSpPr>
            <p:cNvPr id="3120" name="Text Box 25"/>
            <p:cNvSpPr txBox="1">
              <a:spLocks noChangeArrowheads="1"/>
            </p:cNvSpPr>
            <p:nvPr/>
          </p:nvSpPr>
          <p:spPr bwMode="auto">
            <a:xfrm>
              <a:off x="3367" y="1661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140</a:t>
              </a:r>
            </a:p>
          </p:txBody>
        </p:sp>
        <p:sp>
          <p:nvSpPr>
            <p:cNvPr id="3121" name="Text Box 26"/>
            <p:cNvSpPr txBox="1">
              <a:spLocks noChangeArrowheads="1"/>
            </p:cNvSpPr>
            <p:nvPr/>
          </p:nvSpPr>
          <p:spPr bwMode="auto">
            <a:xfrm>
              <a:off x="3198" y="1480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130</a:t>
              </a:r>
            </a:p>
          </p:txBody>
        </p:sp>
        <p:sp>
          <p:nvSpPr>
            <p:cNvPr id="3122" name="Text Box 27"/>
            <p:cNvSpPr txBox="1">
              <a:spLocks noChangeArrowheads="1"/>
            </p:cNvSpPr>
            <p:nvPr/>
          </p:nvSpPr>
          <p:spPr bwMode="auto">
            <a:xfrm>
              <a:off x="3016" y="1344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120</a:t>
              </a:r>
            </a:p>
          </p:txBody>
        </p:sp>
        <p:sp>
          <p:nvSpPr>
            <p:cNvPr id="3123" name="Text Box 28"/>
            <p:cNvSpPr txBox="1">
              <a:spLocks noChangeArrowheads="1"/>
            </p:cNvSpPr>
            <p:nvPr/>
          </p:nvSpPr>
          <p:spPr bwMode="auto">
            <a:xfrm>
              <a:off x="2777" y="124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110</a:t>
              </a:r>
            </a:p>
          </p:txBody>
        </p:sp>
        <p:sp>
          <p:nvSpPr>
            <p:cNvPr id="3124" name="Text Box 29"/>
            <p:cNvSpPr txBox="1">
              <a:spLocks noChangeArrowheads="1"/>
            </p:cNvSpPr>
            <p:nvPr/>
          </p:nvSpPr>
          <p:spPr bwMode="auto">
            <a:xfrm>
              <a:off x="2551" y="1162"/>
              <a:ext cx="2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100</a:t>
              </a:r>
            </a:p>
          </p:txBody>
        </p:sp>
        <p:sp>
          <p:nvSpPr>
            <p:cNvPr id="3125" name="Text Box 30"/>
            <p:cNvSpPr txBox="1">
              <a:spLocks noChangeArrowheads="1"/>
            </p:cNvSpPr>
            <p:nvPr/>
          </p:nvSpPr>
          <p:spPr bwMode="auto">
            <a:xfrm>
              <a:off x="2153" y="119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80</a:t>
              </a:r>
            </a:p>
          </p:txBody>
        </p:sp>
        <p:sp>
          <p:nvSpPr>
            <p:cNvPr id="3126" name="Text Box 31"/>
            <p:cNvSpPr txBox="1">
              <a:spLocks noChangeArrowheads="1"/>
            </p:cNvSpPr>
            <p:nvPr/>
          </p:nvSpPr>
          <p:spPr bwMode="auto">
            <a:xfrm>
              <a:off x="1030" y="2387"/>
              <a:ext cx="1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3127" name="Text Box 32"/>
            <p:cNvSpPr txBox="1">
              <a:spLocks noChangeArrowheads="1"/>
            </p:cNvSpPr>
            <p:nvPr/>
          </p:nvSpPr>
          <p:spPr bwMode="auto">
            <a:xfrm>
              <a:off x="1019" y="2192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3128" name="Text Box 33"/>
            <p:cNvSpPr txBox="1">
              <a:spLocks noChangeArrowheads="1"/>
            </p:cNvSpPr>
            <p:nvPr/>
          </p:nvSpPr>
          <p:spPr bwMode="auto">
            <a:xfrm>
              <a:off x="1111" y="197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20</a:t>
              </a:r>
            </a:p>
          </p:txBody>
        </p:sp>
        <p:sp>
          <p:nvSpPr>
            <p:cNvPr id="3129" name="Text Box 34"/>
            <p:cNvSpPr txBox="1">
              <a:spLocks noChangeArrowheads="1"/>
            </p:cNvSpPr>
            <p:nvPr/>
          </p:nvSpPr>
          <p:spPr bwMode="auto">
            <a:xfrm>
              <a:off x="1202" y="1797"/>
              <a:ext cx="2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30</a:t>
              </a:r>
            </a:p>
          </p:txBody>
        </p:sp>
        <p:sp>
          <p:nvSpPr>
            <p:cNvPr id="3130" name="Text Box 35"/>
            <p:cNvSpPr txBox="1">
              <a:spLocks noChangeArrowheads="1"/>
            </p:cNvSpPr>
            <p:nvPr/>
          </p:nvSpPr>
          <p:spPr bwMode="auto">
            <a:xfrm>
              <a:off x="1382" y="1616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40</a:t>
              </a:r>
            </a:p>
          </p:txBody>
        </p:sp>
        <p:sp>
          <p:nvSpPr>
            <p:cNvPr id="3131" name="Text Box 36"/>
            <p:cNvSpPr txBox="1">
              <a:spLocks noChangeArrowheads="1"/>
            </p:cNvSpPr>
            <p:nvPr/>
          </p:nvSpPr>
          <p:spPr bwMode="auto">
            <a:xfrm>
              <a:off x="1518" y="148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50</a:t>
              </a:r>
            </a:p>
          </p:txBody>
        </p:sp>
        <p:sp>
          <p:nvSpPr>
            <p:cNvPr id="3132" name="Text Box 37"/>
            <p:cNvSpPr txBox="1">
              <a:spLocks noChangeArrowheads="1"/>
            </p:cNvSpPr>
            <p:nvPr/>
          </p:nvSpPr>
          <p:spPr bwMode="auto">
            <a:xfrm>
              <a:off x="1699" y="1344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60</a:t>
              </a:r>
            </a:p>
          </p:txBody>
        </p:sp>
        <p:sp>
          <p:nvSpPr>
            <p:cNvPr id="3133" name="Text Box 38"/>
            <p:cNvSpPr txBox="1">
              <a:spLocks noChangeArrowheads="1"/>
            </p:cNvSpPr>
            <p:nvPr/>
          </p:nvSpPr>
          <p:spPr bwMode="auto">
            <a:xfrm>
              <a:off x="1926" y="1260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70</a:t>
              </a:r>
            </a:p>
          </p:txBody>
        </p:sp>
        <p:sp>
          <p:nvSpPr>
            <p:cNvPr id="3134" name="Text Box 39"/>
            <p:cNvSpPr txBox="1">
              <a:spLocks noChangeArrowheads="1"/>
            </p:cNvSpPr>
            <p:nvPr/>
          </p:nvSpPr>
          <p:spPr bwMode="auto">
            <a:xfrm>
              <a:off x="4069" y="2358"/>
              <a:ext cx="1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3135" name="Text Box 40"/>
            <p:cNvSpPr txBox="1">
              <a:spLocks noChangeArrowheads="1"/>
            </p:cNvSpPr>
            <p:nvPr/>
          </p:nvSpPr>
          <p:spPr bwMode="auto">
            <a:xfrm>
              <a:off x="3659" y="141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40</a:t>
              </a:r>
            </a:p>
          </p:txBody>
        </p:sp>
        <p:sp>
          <p:nvSpPr>
            <p:cNvPr id="3136" name="Text Box 41"/>
            <p:cNvSpPr txBox="1">
              <a:spLocks noChangeArrowheads="1"/>
            </p:cNvSpPr>
            <p:nvPr/>
          </p:nvSpPr>
          <p:spPr bwMode="auto">
            <a:xfrm>
              <a:off x="3810" y="1639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</a:rPr>
                <a:t>30</a:t>
              </a:r>
            </a:p>
          </p:txBody>
        </p:sp>
        <p:sp>
          <p:nvSpPr>
            <p:cNvPr id="3137" name="Freeform 42"/>
            <p:cNvSpPr>
              <a:spLocks/>
            </p:cNvSpPr>
            <p:nvPr/>
          </p:nvSpPr>
          <p:spPr bwMode="auto">
            <a:xfrm>
              <a:off x="622" y="754"/>
              <a:ext cx="3637" cy="1801"/>
            </a:xfrm>
            <a:custGeom>
              <a:avLst/>
              <a:gdLst>
                <a:gd name="T0" fmla="*/ 0 w 4524"/>
                <a:gd name="T1" fmla="*/ 2313 h 2319"/>
                <a:gd name="T2" fmla="*/ 79 w 4524"/>
                <a:gd name="T3" fmla="*/ 1811 h 2319"/>
                <a:gd name="T4" fmla="*/ 192 w 4524"/>
                <a:gd name="T5" fmla="*/ 1431 h 2319"/>
                <a:gd name="T6" fmla="*/ 354 w 4524"/>
                <a:gd name="T7" fmla="*/ 1113 h 2319"/>
                <a:gd name="T8" fmla="*/ 606 w 4524"/>
                <a:gd name="T9" fmla="*/ 765 h 2319"/>
                <a:gd name="T10" fmla="*/ 895 w 4524"/>
                <a:gd name="T11" fmla="*/ 496 h 2319"/>
                <a:gd name="T12" fmla="*/ 1218 w 4524"/>
                <a:gd name="T13" fmla="*/ 273 h 2319"/>
                <a:gd name="T14" fmla="*/ 1530 w 4524"/>
                <a:gd name="T15" fmla="*/ 133 h 2319"/>
                <a:gd name="T16" fmla="*/ 1944 w 4524"/>
                <a:gd name="T17" fmla="*/ 27 h 2319"/>
                <a:gd name="T18" fmla="*/ 2310 w 4524"/>
                <a:gd name="T19" fmla="*/ 3 h 2319"/>
                <a:gd name="T20" fmla="*/ 2718 w 4524"/>
                <a:gd name="T21" fmla="*/ 45 h 2319"/>
                <a:gd name="T22" fmla="*/ 3126 w 4524"/>
                <a:gd name="T23" fmla="*/ 177 h 2319"/>
                <a:gd name="T24" fmla="*/ 3526 w 4524"/>
                <a:gd name="T25" fmla="*/ 405 h 2319"/>
                <a:gd name="T26" fmla="*/ 3798 w 4524"/>
                <a:gd name="T27" fmla="*/ 632 h 2319"/>
                <a:gd name="T28" fmla="*/ 4086 w 4524"/>
                <a:gd name="T29" fmla="*/ 957 h 2319"/>
                <a:gd name="T30" fmla="*/ 4272 w 4524"/>
                <a:gd name="T31" fmla="*/ 1269 h 2319"/>
                <a:gd name="T32" fmla="*/ 4388 w 4524"/>
                <a:gd name="T33" fmla="*/ 1539 h 2319"/>
                <a:gd name="T34" fmla="*/ 4479 w 4524"/>
                <a:gd name="T35" fmla="*/ 1902 h 2319"/>
                <a:gd name="T36" fmla="*/ 4524 w 4524"/>
                <a:gd name="T37" fmla="*/ 2319 h 23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524"/>
                <a:gd name="T58" fmla="*/ 0 h 2319"/>
                <a:gd name="T59" fmla="*/ 4524 w 4524"/>
                <a:gd name="T60" fmla="*/ 2319 h 23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524" h="2319">
                  <a:moveTo>
                    <a:pt x="0" y="2313"/>
                  </a:moveTo>
                  <a:cubicBezTo>
                    <a:pt x="13" y="2230"/>
                    <a:pt x="47" y="1958"/>
                    <a:pt x="79" y="1811"/>
                  </a:cubicBezTo>
                  <a:cubicBezTo>
                    <a:pt x="111" y="1664"/>
                    <a:pt x="146" y="1547"/>
                    <a:pt x="192" y="1431"/>
                  </a:cubicBezTo>
                  <a:cubicBezTo>
                    <a:pt x="238" y="1315"/>
                    <a:pt x="285" y="1224"/>
                    <a:pt x="354" y="1113"/>
                  </a:cubicBezTo>
                  <a:cubicBezTo>
                    <a:pt x="423" y="1002"/>
                    <a:pt x="516" y="868"/>
                    <a:pt x="606" y="765"/>
                  </a:cubicBezTo>
                  <a:cubicBezTo>
                    <a:pt x="696" y="662"/>
                    <a:pt x="793" y="578"/>
                    <a:pt x="895" y="496"/>
                  </a:cubicBezTo>
                  <a:cubicBezTo>
                    <a:pt x="997" y="414"/>
                    <a:pt x="1112" y="333"/>
                    <a:pt x="1218" y="273"/>
                  </a:cubicBezTo>
                  <a:cubicBezTo>
                    <a:pt x="1324" y="213"/>
                    <a:pt x="1409" y="174"/>
                    <a:pt x="1530" y="133"/>
                  </a:cubicBezTo>
                  <a:cubicBezTo>
                    <a:pt x="1651" y="92"/>
                    <a:pt x="1814" y="49"/>
                    <a:pt x="1944" y="27"/>
                  </a:cubicBezTo>
                  <a:cubicBezTo>
                    <a:pt x="2074" y="5"/>
                    <a:pt x="2181" y="0"/>
                    <a:pt x="2310" y="3"/>
                  </a:cubicBezTo>
                  <a:cubicBezTo>
                    <a:pt x="2439" y="6"/>
                    <a:pt x="2582" y="16"/>
                    <a:pt x="2718" y="45"/>
                  </a:cubicBezTo>
                  <a:cubicBezTo>
                    <a:pt x="2854" y="74"/>
                    <a:pt x="2991" y="117"/>
                    <a:pt x="3126" y="177"/>
                  </a:cubicBezTo>
                  <a:cubicBezTo>
                    <a:pt x="3261" y="237"/>
                    <a:pt x="3414" y="329"/>
                    <a:pt x="3526" y="405"/>
                  </a:cubicBezTo>
                  <a:cubicBezTo>
                    <a:pt x="3638" y="481"/>
                    <a:pt x="3705" y="540"/>
                    <a:pt x="3798" y="632"/>
                  </a:cubicBezTo>
                  <a:cubicBezTo>
                    <a:pt x="3891" y="724"/>
                    <a:pt x="4007" y="851"/>
                    <a:pt x="4086" y="957"/>
                  </a:cubicBezTo>
                  <a:cubicBezTo>
                    <a:pt x="4165" y="1063"/>
                    <a:pt x="4222" y="1172"/>
                    <a:pt x="4272" y="1269"/>
                  </a:cubicBezTo>
                  <a:cubicBezTo>
                    <a:pt x="4322" y="1366"/>
                    <a:pt x="4353" y="1433"/>
                    <a:pt x="4388" y="1539"/>
                  </a:cubicBezTo>
                  <a:cubicBezTo>
                    <a:pt x="4423" y="1645"/>
                    <a:pt x="4456" y="1772"/>
                    <a:pt x="4479" y="1902"/>
                  </a:cubicBezTo>
                  <a:cubicBezTo>
                    <a:pt x="4502" y="2032"/>
                    <a:pt x="4515" y="2232"/>
                    <a:pt x="4524" y="2319"/>
                  </a:cubicBezTo>
                </a:path>
              </a:pathLst>
            </a:custGeom>
            <a:noFill/>
            <a:ln w="762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38" name="Freeform 43"/>
            <p:cNvSpPr>
              <a:spLocks/>
            </p:cNvSpPr>
            <p:nvPr/>
          </p:nvSpPr>
          <p:spPr bwMode="auto">
            <a:xfrm>
              <a:off x="1172" y="1344"/>
              <a:ext cx="2561" cy="1225"/>
            </a:xfrm>
            <a:custGeom>
              <a:avLst/>
              <a:gdLst>
                <a:gd name="T0" fmla="*/ 0 w 3186"/>
                <a:gd name="T1" fmla="*/ 1577 h 1577"/>
                <a:gd name="T2" fmla="*/ 138 w 3186"/>
                <a:gd name="T3" fmla="*/ 1073 h 1577"/>
                <a:gd name="T4" fmla="*/ 366 w 3186"/>
                <a:gd name="T5" fmla="*/ 677 h 1577"/>
                <a:gd name="T6" fmla="*/ 630 w 3186"/>
                <a:gd name="T7" fmla="*/ 383 h 1577"/>
                <a:gd name="T8" fmla="*/ 912 w 3186"/>
                <a:gd name="T9" fmla="*/ 173 h 1577"/>
                <a:gd name="T10" fmla="*/ 1308 w 3186"/>
                <a:gd name="T11" fmla="*/ 29 h 1577"/>
                <a:gd name="T12" fmla="*/ 1638 w 3186"/>
                <a:gd name="T13" fmla="*/ 5 h 1577"/>
                <a:gd name="T14" fmla="*/ 2010 w 3186"/>
                <a:gd name="T15" fmla="*/ 59 h 1577"/>
                <a:gd name="T16" fmla="*/ 2388 w 3186"/>
                <a:gd name="T17" fmla="*/ 234 h 1577"/>
                <a:gd name="T18" fmla="*/ 2718 w 3186"/>
                <a:gd name="T19" fmla="*/ 515 h 1577"/>
                <a:gd name="T20" fmla="*/ 2958 w 3186"/>
                <a:gd name="T21" fmla="*/ 857 h 1577"/>
                <a:gd name="T22" fmla="*/ 3114 w 3186"/>
                <a:gd name="T23" fmla="*/ 1205 h 1577"/>
                <a:gd name="T24" fmla="*/ 3186 w 3186"/>
                <a:gd name="T25" fmla="*/ 1535 h 15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86"/>
                <a:gd name="T40" fmla="*/ 0 h 1577"/>
                <a:gd name="T41" fmla="*/ 3186 w 3186"/>
                <a:gd name="T42" fmla="*/ 1577 h 15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86" h="1577">
                  <a:moveTo>
                    <a:pt x="0" y="1577"/>
                  </a:moveTo>
                  <a:cubicBezTo>
                    <a:pt x="23" y="1494"/>
                    <a:pt x="77" y="1223"/>
                    <a:pt x="138" y="1073"/>
                  </a:cubicBezTo>
                  <a:cubicBezTo>
                    <a:pt x="199" y="923"/>
                    <a:pt x="284" y="792"/>
                    <a:pt x="366" y="677"/>
                  </a:cubicBezTo>
                  <a:cubicBezTo>
                    <a:pt x="448" y="562"/>
                    <a:pt x="539" y="467"/>
                    <a:pt x="630" y="383"/>
                  </a:cubicBezTo>
                  <a:cubicBezTo>
                    <a:pt x="721" y="299"/>
                    <a:pt x="799" y="232"/>
                    <a:pt x="912" y="173"/>
                  </a:cubicBezTo>
                  <a:cubicBezTo>
                    <a:pt x="1025" y="114"/>
                    <a:pt x="1187" y="57"/>
                    <a:pt x="1308" y="29"/>
                  </a:cubicBezTo>
                  <a:cubicBezTo>
                    <a:pt x="1429" y="1"/>
                    <a:pt x="1521" y="0"/>
                    <a:pt x="1638" y="5"/>
                  </a:cubicBezTo>
                  <a:cubicBezTo>
                    <a:pt x="1755" y="10"/>
                    <a:pt x="1885" y="21"/>
                    <a:pt x="2010" y="59"/>
                  </a:cubicBezTo>
                  <a:cubicBezTo>
                    <a:pt x="2135" y="97"/>
                    <a:pt x="2270" y="158"/>
                    <a:pt x="2388" y="234"/>
                  </a:cubicBezTo>
                  <a:cubicBezTo>
                    <a:pt x="2506" y="310"/>
                    <a:pt x="2623" y="411"/>
                    <a:pt x="2718" y="515"/>
                  </a:cubicBezTo>
                  <a:cubicBezTo>
                    <a:pt x="2813" y="619"/>
                    <a:pt x="2892" y="742"/>
                    <a:pt x="2958" y="857"/>
                  </a:cubicBezTo>
                  <a:cubicBezTo>
                    <a:pt x="3024" y="972"/>
                    <a:pt x="3076" y="1092"/>
                    <a:pt x="3114" y="1205"/>
                  </a:cubicBezTo>
                  <a:cubicBezTo>
                    <a:pt x="3152" y="1318"/>
                    <a:pt x="3171" y="1466"/>
                    <a:pt x="3186" y="1535"/>
                  </a:cubicBezTo>
                </a:path>
              </a:pathLst>
            </a:custGeom>
            <a:noFill/>
            <a:ln w="571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39" name="Freeform 44"/>
            <p:cNvSpPr>
              <a:spLocks/>
            </p:cNvSpPr>
            <p:nvPr/>
          </p:nvSpPr>
          <p:spPr bwMode="auto">
            <a:xfrm>
              <a:off x="3713" y="2546"/>
              <a:ext cx="564" cy="2"/>
            </a:xfrm>
            <a:custGeom>
              <a:avLst/>
              <a:gdLst>
                <a:gd name="T0" fmla="*/ 702 w 702"/>
                <a:gd name="T1" fmla="*/ 0 h 3"/>
                <a:gd name="T2" fmla="*/ 0 w 702"/>
                <a:gd name="T3" fmla="*/ 3 h 3"/>
                <a:gd name="T4" fmla="*/ 0 60000 65536"/>
                <a:gd name="T5" fmla="*/ 0 60000 65536"/>
                <a:gd name="T6" fmla="*/ 0 w 702"/>
                <a:gd name="T7" fmla="*/ 0 h 3"/>
                <a:gd name="T8" fmla="*/ 702 w 7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02" h="3">
                  <a:moveTo>
                    <a:pt x="702" y="0"/>
                  </a:moveTo>
                  <a:lnTo>
                    <a:pt x="0" y="3"/>
                  </a:lnTo>
                </a:path>
              </a:pathLst>
            </a:custGeom>
            <a:noFill/>
            <a:ln w="571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40" name="Freeform 45"/>
            <p:cNvSpPr>
              <a:spLocks/>
            </p:cNvSpPr>
            <p:nvPr/>
          </p:nvSpPr>
          <p:spPr bwMode="auto">
            <a:xfrm>
              <a:off x="2469" y="1240"/>
              <a:ext cx="3" cy="106"/>
            </a:xfrm>
            <a:custGeom>
              <a:avLst/>
              <a:gdLst>
                <a:gd name="T0" fmla="*/ 0 w 3"/>
                <a:gd name="T1" fmla="*/ 0 h 106"/>
                <a:gd name="T2" fmla="*/ 3 w 3"/>
                <a:gd name="T3" fmla="*/ 106 h 106"/>
                <a:gd name="T4" fmla="*/ 0 60000 65536"/>
                <a:gd name="T5" fmla="*/ 0 60000 65536"/>
                <a:gd name="T6" fmla="*/ 0 w 3"/>
                <a:gd name="T7" fmla="*/ 0 h 106"/>
                <a:gd name="T8" fmla="*/ 3 w 3"/>
                <a:gd name="T9" fmla="*/ 106 h 10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06">
                  <a:moveTo>
                    <a:pt x="0" y="0"/>
                  </a:moveTo>
                  <a:lnTo>
                    <a:pt x="3" y="10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1" name="Freeform 46"/>
            <p:cNvSpPr>
              <a:spLocks/>
            </p:cNvSpPr>
            <p:nvPr/>
          </p:nvSpPr>
          <p:spPr bwMode="auto">
            <a:xfrm>
              <a:off x="2469" y="754"/>
              <a:ext cx="2" cy="110"/>
            </a:xfrm>
            <a:custGeom>
              <a:avLst/>
              <a:gdLst>
                <a:gd name="T0" fmla="*/ 2 w 2"/>
                <a:gd name="T1" fmla="*/ 0 h 110"/>
                <a:gd name="T2" fmla="*/ 0 w 2"/>
                <a:gd name="T3" fmla="*/ 110 h 110"/>
                <a:gd name="T4" fmla="*/ 0 60000 65536"/>
                <a:gd name="T5" fmla="*/ 0 60000 65536"/>
                <a:gd name="T6" fmla="*/ 0 w 2"/>
                <a:gd name="T7" fmla="*/ 0 h 110"/>
                <a:gd name="T8" fmla="*/ 2 w 2"/>
                <a:gd name="T9" fmla="*/ 110 h 1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10">
                  <a:moveTo>
                    <a:pt x="2" y="0"/>
                  </a:moveTo>
                  <a:lnTo>
                    <a:pt x="0" y="11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2" name="Freeform 47"/>
            <p:cNvSpPr>
              <a:spLocks/>
            </p:cNvSpPr>
            <p:nvPr/>
          </p:nvSpPr>
          <p:spPr bwMode="auto">
            <a:xfrm>
              <a:off x="4105" y="2046"/>
              <a:ext cx="77" cy="24"/>
            </a:xfrm>
            <a:custGeom>
              <a:avLst/>
              <a:gdLst>
                <a:gd name="T0" fmla="*/ 0 w 77"/>
                <a:gd name="T1" fmla="*/ 24 h 24"/>
                <a:gd name="T2" fmla="*/ 77 w 77"/>
                <a:gd name="T3" fmla="*/ 0 h 24"/>
                <a:gd name="T4" fmla="*/ 0 60000 65536"/>
                <a:gd name="T5" fmla="*/ 0 60000 65536"/>
                <a:gd name="T6" fmla="*/ 0 w 77"/>
                <a:gd name="T7" fmla="*/ 0 h 24"/>
                <a:gd name="T8" fmla="*/ 77 w 77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7" h="24">
                  <a:moveTo>
                    <a:pt x="0" y="24"/>
                  </a:moveTo>
                  <a:lnTo>
                    <a:pt x="7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3" name="Freeform 48"/>
            <p:cNvSpPr>
              <a:spLocks/>
            </p:cNvSpPr>
            <p:nvPr/>
          </p:nvSpPr>
          <p:spPr bwMode="auto">
            <a:xfrm>
              <a:off x="4014" y="1788"/>
              <a:ext cx="78" cy="33"/>
            </a:xfrm>
            <a:custGeom>
              <a:avLst/>
              <a:gdLst>
                <a:gd name="T0" fmla="*/ 0 w 78"/>
                <a:gd name="T1" fmla="*/ 33 h 33"/>
                <a:gd name="T2" fmla="*/ 78 w 78"/>
                <a:gd name="T3" fmla="*/ 0 h 33"/>
                <a:gd name="T4" fmla="*/ 0 60000 65536"/>
                <a:gd name="T5" fmla="*/ 0 60000 65536"/>
                <a:gd name="T6" fmla="*/ 0 w 78"/>
                <a:gd name="T7" fmla="*/ 0 h 33"/>
                <a:gd name="T8" fmla="*/ 78 w 78"/>
                <a:gd name="T9" fmla="*/ 33 h 3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8" h="33">
                  <a:moveTo>
                    <a:pt x="0" y="33"/>
                  </a:moveTo>
                  <a:lnTo>
                    <a:pt x="7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4" name="Freeform 49"/>
            <p:cNvSpPr>
              <a:spLocks/>
            </p:cNvSpPr>
            <p:nvPr/>
          </p:nvSpPr>
          <p:spPr bwMode="auto">
            <a:xfrm>
              <a:off x="3882" y="1563"/>
              <a:ext cx="63" cy="39"/>
            </a:xfrm>
            <a:custGeom>
              <a:avLst/>
              <a:gdLst>
                <a:gd name="T0" fmla="*/ 0 w 63"/>
                <a:gd name="T1" fmla="*/ 39 h 39"/>
                <a:gd name="T2" fmla="*/ 63 w 63"/>
                <a:gd name="T3" fmla="*/ 0 h 39"/>
                <a:gd name="T4" fmla="*/ 0 60000 65536"/>
                <a:gd name="T5" fmla="*/ 0 60000 65536"/>
                <a:gd name="T6" fmla="*/ 0 w 63"/>
                <a:gd name="T7" fmla="*/ 0 h 39"/>
                <a:gd name="T8" fmla="*/ 63 w 63"/>
                <a:gd name="T9" fmla="*/ 39 h 3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" h="39">
                  <a:moveTo>
                    <a:pt x="0" y="39"/>
                  </a:moveTo>
                  <a:lnTo>
                    <a:pt x="6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5" name="Freeform 50"/>
            <p:cNvSpPr>
              <a:spLocks/>
            </p:cNvSpPr>
            <p:nvPr/>
          </p:nvSpPr>
          <p:spPr bwMode="auto">
            <a:xfrm>
              <a:off x="4144" y="2336"/>
              <a:ext cx="88" cy="16"/>
            </a:xfrm>
            <a:custGeom>
              <a:avLst/>
              <a:gdLst>
                <a:gd name="T0" fmla="*/ 0 w 88"/>
                <a:gd name="T1" fmla="*/ 16 h 16"/>
                <a:gd name="T2" fmla="*/ 88 w 88"/>
                <a:gd name="T3" fmla="*/ 0 h 16"/>
                <a:gd name="T4" fmla="*/ 0 60000 65536"/>
                <a:gd name="T5" fmla="*/ 0 60000 65536"/>
                <a:gd name="T6" fmla="*/ 0 w 88"/>
                <a:gd name="T7" fmla="*/ 0 h 16"/>
                <a:gd name="T8" fmla="*/ 88 w 88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8" h="16">
                  <a:moveTo>
                    <a:pt x="0" y="16"/>
                  </a:moveTo>
                  <a:lnTo>
                    <a:pt x="8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6" name="Freeform 51"/>
            <p:cNvSpPr>
              <a:spLocks/>
            </p:cNvSpPr>
            <p:nvPr/>
          </p:nvSpPr>
          <p:spPr bwMode="auto">
            <a:xfrm>
              <a:off x="3813" y="1446"/>
              <a:ext cx="54" cy="42"/>
            </a:xfrm>
            <a:custGeom>
              <a:avLst/>
              <a:gdLst>
                <a:gd name="T0" fmla="*/ 0 w 54"/>
                <a:gd name="T1" fmla="*/ 42 h 42"/>
                <a:gd name="T2" fmla="*/ 54 w 54"/>
                <a:gd name="T3" fmla="*/ 0 h 42"/>
                <a:gd name="T4" fmla="*/ 0 60000 65536"/>
                <a:gd name="T5" fmla="*/ 0 60000 65536"/>
                <a:gd name="T6" fmla="*/ 0 w 54"/>
                <a:gd name="T7" fmla="*/ 0 h 42"/>
                <a:gd name="T8" fmla="*/ 54 w 54"/>
                <a:gd name="T9" fmla="*/ 42 h 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42">
                  <a:moveTo>
                    <a:pt x="0" y="42"/>
                  </a:moveTo>
                  <a:lnTo>
                    <a:pt x="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7" name="Freeform 52"/>
            <p:cNvSpPr>
              <a:spLocks/>
            </p:cNvSpPr>
            <p:nvPr/>
          </p:nvSpPr>
          <p:spPr bwMode="auto">
            <a:xfrm>
              <a:off x="3966" y="1689"/>
              <a:ext cx="54" cy="27"/>
            </a:xfrm>
            <a:custGeom>
              <a:avLst/>
              <a:gdLst>
                <a:gd name="T0" fmla="*/ 0 w 54"/>
                <a:gd name="T1" fmla="*/ 27 h 27"/>
                <a:gd name="T2" fmla="*/ 54 w 54"/>
                <a:gd name="T3" fmla="*/ 0 h 27"/>
                <a:gd name="T4" fmla="*/ 0 60000 65536"/>
                <a:gd name="T5" fmla="*/ 0 60000 65536"/>
                <a:gd name="T6" fmla="*/ 0 w 54"/>
                <a:gd name="T7" fmla="*/ 0 h 27"/>
                <a:gd name="T8" fmla="*/ 54 w 54"/>
                <a:gd name="T9" fmla="*/ 27 h 2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27">
                  <a:moveTo>
                    <a:pt x="0" y="27"/>
                  </a:moveTo>
                  <a:lnTo>
                    <a:pt x="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8" name="Freeform 53"/>
            <p:cNvSpPr>
              <a:spLocks/>
            </p:cNvSpPr>
            <p:nvPr/>
          </p:nvSpPr>
          <p:spPr bwMode="auto">
            <a:xfrm>
              <a:off x="4077" y="1933"/>
              <a:ext cx="59" cy="17"/>
            </a:xfrm>
            <a:custGeom>
              <a:avLst/>
              <a:gdLst>
                <a:gd name="T0" fmla="*/ 0 w 59"/>
                <a:gd name="T1" fmla="*/ 17 h 17"/>
                <a:gd name="T2" fmla="*/ 59 w 59"/>
                <a:gd name="T3" fmla="*/ 0 h 17"/>
                <a:gd name="T4" fmla="*/ 0 60000 65536"/>
                <a:gd name="T5" fmla="*/ 0 60000 65536"/>
                <a:gd name="T6" fmla="*/ 0 w 59"/>
                <a:gd name="T7" fmla="*/ 0 h 17"/>
                <a:gd name="T8" fmla="*/ 59 w 59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9" h="17">
                  <a:moveTo>
                    <a:pt x="0" y="17"/>
                  </a:moveTo>
                  <a:lnTo>
                    <a:pt x="5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9" name="Freeform 54"/>
            <p:cNvSpPr>
              <a:spLocks/>
            </p:cNvSpPr>
            <p:nvPr/>
          </p:nvSpPr>
          <p:spPr bwMode="auto">
            <a:xfrm>
              <a:off x="4155" y="2190"/>
              <a:ext cx="60" cy="12"/>
            </a:xfrm>
            <a:custGeom>
              <a:avLst/>
              <a:gdLst>
                <a:gd name="T0" fmla="*/ 0 w 60"/>
                <a:gd name="T1" fmla="*/ 12 h 12"/>
                <a:gd name="T2" fmla="*/ 60 w 60"/>
                <a:gd name="T3" fmla="*/ 0 h 12"/>
                <a:gd name="T4" fmla="*/ 0 60000 65536"/>
                <a:gd name="T5" fmla="*/ 0 60000 65536"/>
                <a:gd name="T6" fmla="*/ 0 w 60"/>
                <a:gd name="T7" fmla="*/ 0 h 12"/>
                <a:gd name="T8" fmla="*/ 60 w 60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0" h="12">
                  <a:moveTo>
                    <a:pt x="0" y="12"/>
                  </a:moveTo>
                  <a:lnTo>
                    <a:pt x="6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0" name="Freeform 55"/>
            <p:cNvSpPr>
              <a:spLocks/>
            </p:cNvSpPr>
            <p:nvPr/>
          </p:nvSpPr>
          <p:spPr bwMode="auto">
            <a:xfrm>
              <a:off x="3723" y="1344"/>
              <a:ext cx="57" cy="45"/>
            </a:xfrm>
            <a:custGeom>
              <a:avLst/>
              <a:gdLst>
                <a:gd name="T0" fmla="*/ 0 w 57"/>
                <a:gd name="T1" fmla="*/ 45 h 45"/>
                <a:gd name="T2" fmla="*/ 57 w 57"/>
                <a:gd name="T3" fmla="*/ 0 h 45"/>
                <a:gd name="T4" fmla="*/ 0 60000 65536"/>
                <a:gd name="T5" fmla="*/ 0 60000 65536"/>
                <a:gd name="T6" fmla="*/ 0 w 57"/>
                <a:gd name="T7" fmla="*/ 0 h 45"/>
                <a:gd name="T8" fmla="*/ 57 w 57"/>
                <a:gd name="T9" fmla="*/ 45 h 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45">
                  <a:moveTo>
                    <a:pt x="0" y="45"/>
                  </a:moveTo>
                  <a:lnTo>
                    <a:pt x="5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1" name="Freeform 56"/>
            <p:cNvSpPr>
              <a:spLocks/>
            </p:cNvSpPr>
            <p:nvPr/>
          </p:nvSpPr>
          <p:spPr bwMode="auto">
            <a:xfrm>
              <a:off x="3639" y="1253"/>
              <a:ext cx="30" cy="25"/>
            </a:xfrm>
            <a:custGeom>
              <a:avLst/>
              <a:gdLst>
                <a:gd name="T0" fmla="*/ 0 w 30"/>
                <a:gd name="T1" fmla="*/ 25 h 25"/>
                <a:gd name="T2" fmla="*/ 30 w 30"/>
                <a:gd name="T3" fmla="*/ 0 h 25"/>
                <a:gd name="T4" fmla="*/ 0 60000 65536"/>
                <a:gd name="T5" fmla="*/ 0 60000 65536"/>
                <a:gd name="T6" fmla="*/ 0 w 30"/>
                <a:gd name="T7" fmla="*/ 0 h 25"/>
                <a:gd name="T8" fmla="*/ 30 w 30"/>
                <a:gd name="T9" fmla="*/ 25 h 2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" h="25">
                  <a:moveTo>
                    <a:pt x="0" y="25"/>
                  </a:moveTo>
                  <a:lnTo>
                    <a:pt x="3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2" name="Freeform 57"/>
            <p:cNvSpPr>
              <a:spLocks/>
            </p:cNvSpPr>
            <p:nvPr/>
          </p:nvSpPr>
          <p:spPr bwMode="auto">
            <a:xfrm>
              <a:off x="3516" y="1162"/>
              <a:ext cx="29" cy="41"/>
            </a:xfrm>
            <a:custGeom>
              <a:avLst/>
              <a:gdLst>
                <a:gd name="T0" fmla="*/ 0 w 29"/>
                <a:gd name="T1" fmla="*/ 41 h 41"/>
                <a:gd name="T2" fmla="*/ 29 w 29"/>
                <a:gd name="T3" fmla="*/ 0 h 41"/>
                <a:gd name="T4" fmla="*/ 0 60000 65536"/>
                <a:gd name="T5" fmla="*/ 0 60000 65536"/>
                <a:gd name="T6" fmla="*/ 0 w 29"/>
                <a:gd name="T7" fmla="*/ 0 h 41"/>
                <a:gd name="T8" fmla="*/ 29 w 29"/>
                <a:gd name="T9" fmla="*/ 41 h 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41">
                  <a:moveTo>
                    <a:pt x="0" y="41"/>
                  </a:moveTo>
                  <a:lnTo>
                    <a:pt x="2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3" name="Freeform 58"/>
            <p:cNvSpPr>
              <a:spLocks/>
            </p:cNvSpPr>
            <p:nvPr/>
          </p:nvSpPr>
          <p:spPr bwMode="auto">
            <a:xfrm>
              <a:off x="3402" y="1062"/>
              <a:ext cx="36" cy="51"/>
            </a:xfrm>
            <a:custGeom>
              <a:avLst/>
              <a:gdLst>
                <a:gd name="T0" fmla="*/ 0 w 36"/>
                <a:gd name="T1" fmla="*/ 51 h 51"/>
                <a:gd name="T2" fmla="*/ 36 w 36"/>
                <a:gd name="T3" fmla="*/ 0 h 51"/>
                <a:gd name="T4" fmla="*/ 0 60000 65536"/>
                <a:gd name="T5" fmla="*/ 0 60000 65536"/>
                <a:gd name="T6" fmla="*/ 0 w 36"/>
                <a:gd name="T7" fmla="*/ 0 h 51"/>
                <a:gd name="T8" fmla="*/ 36 w 36"/>
                <a:gd name="T9" fmla="*/ 51 h 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51">
                  <a:moveTo>
                    <a:pt x="0" y="51"/>
                  </a:moveTo>
                  <a:lnTo>
                    <a:pt x="3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4" name="Freeform 59"/>
            <p:cNvSpPr>
              <a:spLocks/>
            </p:cNvSpPr>
            <p:nvPr/>
          </p:nvSpPr>
          <p:spPr bwMode="auto">
            <a:xfrm>
              <a:off x="3258" y="984"/>
              <a:ext cx="33" cy="60"/>
            </a:xfrm>
            <a:custGeom>
              <a:avLst/>
              <a:gdLst>
                <a:gd name="T0" fmla="*/ 0 w 33"/>
                <a:gd name="T1" fmla="*/ 60 h 60"/>
                <a:gd name="T2" fmla="*/ 33 w 33"/>
                <a:gd name="T3" fmla="*/ 0 h 60"/>
                <a:gd name="T4" fmla="*/ 0 60000 65536"/>
                <a:gd name="T5" fmla="*/ 0 60000 65536"/>
                <a:gd name="T6" fmla="*/ 0 w 33"/>
                <a:gd name="T7" fmla="*/ 0 h 60"/>
                <a:gd name="T8" fmla="*/ 33 w 33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3" h="60">
                  <a:moveTo>
                    <a:pt x="0" y="60"/>
                  </a:moveTo>
                  <a:lnTo>
                    <a:pt x="3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5" name="Freeform 60"/>
            <p:cNvSpPr>
              <a:spLocks/>
            </p:cNvSpPr>
            <p:nvPr/>
          </p:nvSpPr>
          <p:spPr bwMode="auto">
            <a:xfrm>
              <a:off x="3114" y="885"/>
              <a:ext cx="29" cy="66"/>
            </a:xfrm>
            <a:custGeom>
              <a:avLst/>
              <a:gdLst>
                <a:gd name="T0" fmla="*/ 0 w 29"/>
                <a:gd name="T1" fmla="*/ 66 h 66"/>
                <a:gd name="T2" fmla="*/ 29 w 29"/>
                <a:gd name="T3" fmla="*/ 0 h 66"/>
                <a:gd name="T4" fmla="*/ 0 60000 65536"/>
                <a:gd name="T5" fmla="*/ 0 60000 65536"/>
                <a:gd name="T6" fmla="*/ 0 w 29"/>
                <a:gd name="T7" fmla="*/ 0 h 66"/>
                <a:gd name="T8" fmla="*/ 29 w 29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66">
                  <a:moveTo>
                    <a:pt x="0" y="66"/>
                  </a:moveTo>
                  <a:lnTo>
                    <a:pt x="2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6" name="Freeform 61"/>
            <p:cNvSpPr>
              <a:spLocks/>
            </p:cNvSpPr>
            <p:nvPr/>
          </p:nvSpPr>
          <p:spPr bwMode="auto">
            <a:xfrm>
              <a:off x="2949" y="837"/>
              <a:ext cx="21" cy="66"/>
            </a:xfrm>
            <a:custGeom>
              <a:avLst/>
              <a:gdLst>
                <a:gd name="T0" fmla="*/ 0 w 21"/>
                <a:gd name="T1" fmla="*/ 66 h 66"/>
                <a:gd name="T2" fmla="*/ 21 w 21"/>
                <a:gd name="T3" fmla="*/ 0 h 66"/>
                <a:gd name="T4" fmla="*/ 0 60000 65536"/>
                <a:gd name="T5" fmla="*/ 0 60000 65536"/>
                <a:gd name="T6" fmla="*/ 0 w 21"/>
                <a:gd name="T7" fmla="*/ 0 h 66"/>
                <a:gd name="T8" fmla="*/ 21 w 21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66">
                  <a:moveTo>
                    <a:pt x="0" y="66"/>
                  </a:moveTo>
                  <a:lnTo>
                    <a:pt x="21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7" name="Freeform 62"/>
            <p:cNvSpPr>
              <a:spLocks/>
            </p:cNvSpPr>
            <p:nvPr/>
          </p:nvSpPr>
          <p:spPr bwMode="auto">
            <a:xfrm>
              <a:off x="2781" y="780"/>
              <a:ext cx="6" cy="57"/>
            </a:xfrm>
            <a:custGeom>
              <a:avLst/>
              <a:gdLst>
                <a:gd name="T0" fmla="*/ 0 w 6"/>
                <a:gd name="T1" fmla="*/ 57 h 57"/>
                <a:gd name="T2" fmla="*/ 6 w 6"/>
                <a:gd name="T3" fmla="*/ 0 h 57"/>
                <a:gd name="T4" fmla="*/ 0 60000 65536"/>
                <a:gd name="T5" fmla="*/ 0 60000 65536"/>
                <a:gd name="T6" fmla="*/ 0 w 6"/>
                <a:gd name="T7" fmla="*/ 0 h 57"/>
                <a:gd name="T8" fmla="*/ 6 w 6"/>
                <a:gd name="T9" fmla="*/ 57 h 5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57">
                  <a:moveTo>
                    <a:pt x="0" y="57"/>
                  </a:moveTo>
                  <a:lnTo>
                    <a:pt x="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8" name="Freeform 63"/>
            <p:cNvSpPr>
              <a:spLocks/>
            </p:cNvSpPr>
            <p:nvPr/>
          </p:nvSpPr>
          <p:spPr bwMode="auto">
            <a:xfrm>
              <a:off x="2610" y="756"/>
              <a:ext cx="3" cy="87"/>
            </a:xfrm>
            <a:custGeom>
              <a:avLst/>
              <a:gdLst>
                <a:gd name="T0" fmla="*/ 0 w 3"/>
                <a:gd name="T1" fmla="*/ 87 h 87"/>
                <a:gd name="T2" fmla="*/ 3 w 3"/>
                <a:gd name="T3" fmla="*/ 0 h 87"/>
                <a:gd name="T4" fmla="*/ 0 60000 65536"/>
                <a:gd name="T5" fmla="*/ 0 60000 65536"/>
                <a:gd name="T6" fmla="*/ 0 w 3"/>
                <a:gd name="T7" fmla="*/ 0 h 87"/>
                <a:gd name="T8" fmla="*/ 3 w 3"/>
                <a:gd name="T9" fmla="*/ 87 h 8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87">
                  <a:moveTo>
                    <a:pt x="0" y="87"/>
                  </a:moveTo>
                  <a:lnTo>
                    <a:pt x="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9" name="Freeform 64"/>
            <p:cNvSpPr>
              <a:spLocks/>
            </p:cNvSpPr>
            <p:nvPr/>
          </p:nvSpPr>
          <p:spPr bwMode="auto">
            <a:xfrm>
              <a:off x="2013" y="813"/>
              <a:ext cx="18" cy="78"/>
            </a:xfrm>
            <a:custGeom>
              <a:avLst/>
              <a:gdLst>
                <a:gd name="T0" fmla="*/ 18 w 18"/>
                <a:gd name="T1" fmla="*/ 78 h 78"/>
                <a:gd name="T2" fmla="*/ 0 w 18"/>
                <a:gd name="T3" fmla="*/ 0 h 78"/>
                <a:gd name="T4" fmla="*/ 0 60000 65536"/>
                <a:gd name="T5" fmla="*/ 0 60000 65536"/>
                <a:gd name="T6" fmla="*/ 0 w 18"/>
                <a:gd name="T7" fmla="*/ 0 h 78"/>
                <a:gd name="T8" fmla="*/ 18 w 18"/>
                <a:gd name="T9" fmla="*/ 78 h 7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78">
                  <a:moveTo>
                    <a:pt x="18" y="7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0" name="Freeform 65"/>
            <p:cNvSpPr>
              <a:spLocks/>
            </p:cNvSpPr>
            <p:nvPr/>
          </p:nvSpPr>
          <p:spPr bwMode="auto">
            <a:xfrm>
              <a:off x="1854" y="864"/>
              <a:ext cx="15" cy="60"/>
            </a:xfrm>
            <a:custGeom>
              <a:avLst/>
              <a:gdLst>
                <a:gd name="T0" fmla="*/ 15 w 15"/>
                <a:gd name="T1" fmla="*/ 60 h 60"/>
                <a:gd name="T2" fmla="*/ 0 w 15"/>
                <a:gd name="T3" fmla="*/ 0 h 60"/>
                <a:gd name="T4" fmla="*/ 0 60000 65536"/>
                <a:gd name="T5" fmla="*/ 0 60000 65536"/>
                <a:gd name="T6" fmla="*/ 0 w 15"/>
                <a:gd name="T7" fmla="*/ 0 h 60"/>
                <a:gd name="T8" fmla="*/ 15 w 15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" h="60">
                  <a:moveTo>
                    <a:pt x="15" y="60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1" name="Freeform 66"/>
            <p:cNvSpPr>
              <a:spLocks/>
            </p:cNvSpPr>
            <p:nvPr/>
          </p:nvSpPr>
          <p:spPr bwMode="auto">
            <a:xfrm>
              <a:off x="2337" y="774"/>
              <a:ext cx="3" cy="69"/>
            </a:xfrm>
            <a:custGeom>
              <a:avLst/>
              <a:gdLst>
                <a:gd name="T0" fmla="*/ 3 w 3"/>
                <a:gd name="T1" fmla="*/ 69 h 69"/>
                <a:gd name="T2" fmla="*/ 0 w 3"/>
                <a:gd name="T3" fmla="*/ 0 h 69"/>
                <a:gd name="T4" fmla="*/ 0 60000 65536"/>
                <a:gd name="T5" fmla="*/ 0 60000 65536"/>
                <a:gd name="T6" fmla="*/ 0 w 3"/>
                <a:gd name="T7" fmla="*/ 0 h 69"/>
                <a:gd name="T8" fmla="*/ 3 w 3"/>
                <a:gd name="T9" fmla="*/ 69 h 6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69">
                  <a:moveTo>
                    <a:pt x="3" y="6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2" name="Freeform 67"/>
            <p:cNvSpPr>
              <a:spLocks/>
            </p:cNvSpPr>
            <p:nvPr/>
          </p:nvSpPr>
          <p:spPr bwMode="auto">
            <a:xfrm>
              <a:off x="2178" y="792"/>
              <a:ext cx="6" cy="42"/>
            </a:xfrm>
            <a:custGeom>
              <a:avLst/>
              <a:gdLst>
                <a:gd name="T0" fmla="*/ 6 w 6"/>
                <a:gd name="T1" fmla="*/ 42 h 42"/>
                <a:gd name="T2" fmla="*/ 0 w 6"/>
                <a:gd name="T3" fmla="*/ 0 h 42"/>
                <a:gd name="T4" fmla="*/ 0 60000 65536"/>
                <a:gd name="T5" fmla="*/ 0 60000 65536"/>
                <a:gd name="T6" fmla="*/ 0 w 6"/>
                <a:gd name="T7" fmla="*/ 0 h 42"/>
                <a:gd name="T8" fmla="*/ 6 w 6"/>
                <a:gd name="T9" fmla="*/ 42 h 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42">
                  <a:moveTo>
                    <a:pt x="6" y="4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3" name="Freeform 68"/>
            <p:cNvSpPr>
              <a:spLocks/>
            </p:cNvSpPr>
            <p:nvPr/>
          </p:nvSpPr>
          <p:spPr bwMode="auto">
            <a:xfrm>
              <a:off x="1701" y="935"/>
              <a:ext cx="21" cy="46"/>
            </a:xfrm>
            <a:custGeom>
              <a:avLst/>
              <a:gdLst>
                <a:gd name="T0" fmla="*/ 21 w 21"/>
                <a:gd name="T1" fmla="*/ 46 h 46"/>
                <a:gd name="T2" fmla="*/ 0 w 21"/>
                <a:gd name="T3" fmla="*/ 0 h 46"/>
                <a:gd name="T4" fmla="*/ 0 60000 65536"/>
                <a:gd name="T5" fmla="*/ 0 60000 65536"/>
                <a:gd name="T6" fmla="*/ 0 w 21"/>
                <a:gd name="T7" fmla="*/ 0 h 46"/>
                <a:gd name="T8" fmla="*/ 21 w 21"/>
                <a:gd name="T9" fmla="*/ 46 h 4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46">
                  <a:moveTo>
                    <a:pt x="21" y="4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4" name="Freeform 69"/>
            <p:cNvSpPr>
              <a:spLocks/>
            </p:cNvSpPr>
            <p:nvPr/>
          </p:nvSpPr>
          <p:spPr bwMode="auto">
            <a:xfrm>
              <a:off x="1578" y="984"/>
              <a:ext cx="24" cy="54"/>
            </a:xfrm>
            <a:custGeom>
              <a:avLst/>
              <a:gdLst>
                <a:gd name="T0" fmla="*/ 24 w 24"/>
                <a:gd name="T1" fmla="*/ 54 h 54"/>
                <a:gd name="T2" fmla="*/ 0 w 24"/>
                <a:gd name="T3" fmla="*/ 0 h 54"/>
                <a:gd name="T4" fmla="*/ 0 60000 65536"/>
                <a:gd name="T5" fmla="*/ 0 60000 65536"/>
                <a:gd name="T6" fmla="*/ 0 w 24"/>
                <a:gd name="T7" fmla="*/ 0 h 54"/>
                <a:gd name="T8" fmla="*/ 24 w 24"/>
                <a:gd name="T9" fmla="*/ 54 h 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" h="54">
                  <a:moveTo>
                    <a:pt x="24" y="5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5" name="Freeform 70"/>
            <p:cNvSpPr>
              <a:spLocks/>
            </p:cNvSpPr>
            <p:nvPr/>
          </p:nvSpPr>
          <p:spPr bwMode="auto">
            <a:xfrm>
              <a:off x="1429" y="1071"/>
              <a:ext cx="44" cy="69"/>
            </a:xfrm>
            <a:custGeom>
              <a:avLst/>
              <a:gdLst>
                <a:gd name="T0" fmla="*/ 44 w 44"/>
                <a:gd name="T1" fmla="*/ 69 h 69"/>
                <a:gd name="T2" fmla="*/ 0 w 44"/>
                <a:gd name="T3" fmla="*/ 0 h 69"/>
                <a:gd name="T4" fmla="*/ 0 60000 65536"/>
                <a:gd name="T5" fmla="*/ 0 60000 65536"/>
                <a:gd name="T6" fmla="*/ 0 w 44"/>
                <a:gd name="T7" fmla="*/ 0 h 69"/>
                <a:gd name="T8" fmla="*/ 44 w 44"/>
                <a:gd name="T9" fmla="*/ 69 h 6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4" h="69">
                  <a:moveTo>
                    <a:pt x="44" y="6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6" name="Freeform 71"/>
            <p:cNvSpPr>
              <a:spLocks/>
            </p:cNvSpPr>
            <p:nvPr/>
          </p:nvSpPr>
          <p:spPr bwMode="auto">
            <a:xfrm>
              <a:off x="1290" y="1188"/>
              <a:ext cx="36" cy="39"/>
            </a:xfrm>
            <a:custGeom>
              <a:avLst/>
              <a:gdLst>
                <a:gd name="T0" fmla="*/ 36 w 36"/>
                <a:gd name="T1" fmla="*/ 39 h 39"/>
                <a:gd name="T2" fmla="*/ 0 w 36"/>
                <a:gd name="T3" fmla="*/ 0 h 39"/>
                <a:gd name="T4" fmla="*/ 0 60000 65536"/>
                <a:gd name="T5" fmla="*/ 0 60000 65536"/>
                <a:gd name="T6" fmla="*/ 0 w 36"/>
                <a:gd name="T7" fmla="*/ 0 h 39"/>
                <a:gd name="T8" fmla="*/ 36 w 36"/>
                <a:gd name="T9" fmla="*/ 39 h 3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39">
                  <a:moveTo>
                    <a:pt x="36" y="3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7" name="Freeform 72"/>
            <p:cNvSpPr>
              <a:spLocks/>
            </p:cNvSpPr>
            <p:nvPr/>
          </p:nvSpPr>
          <p:spPr bwMode="auto">
            <a:xfrm>
              <a:off x="1200" y="1278"/>
              <a:ext cx="36" cy="36"/>
            </a:xfrm>
            <a:custGeom>
              <a:avLst/>
              <a:gdLst>
                <a:gd name="T0" fmla="*/ 36 w 36"/>
                <a:gd name="T1" fmla="*/ 36 h 36"/>
                <a:gd name="T2" fmla="*/ 0 w 36"/>
                <a:gd name="T3" fmla="*/ 0 h 36"/>
                <a:gd name="T4" fmla="*/ 0 60000 65536"/>
                <a:gd name="T5" fmla="*/ 0 60000 65536"/>
                <a:gd name="T6" fmla="*/ 0 w 36"/>
                <a:gd name="T7" fmla="*/ 0 h 36"/>
                <a:gd name="T8" fmla="*/ 36 w 36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36">
                  <a:moveTo>
                    <a:pt x="36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8" name="Freeform 73"/>
            <p:cNvSpPr>
              <a:spLocks/>
            </p:cNvSpPr>
            <p:nvPr/>
          </p:nvSpPr>
          <p:spPr bwMode="auto">
            <a:xfrm>
              <a:off x="1104" y="1365"/>
              <a:ext cx="36" cy="45"/>
            </a:xfrm>
            <a:custGeom>
              <a:avLst/>
              <a:gdLst>
                <a:gd name="T0" fmla="*/ 36 w 36"/>
                <a:gd name="T1" fmla="*/ 45 h 45"/>
                <a:gd name="T2" fmla="*/ 0 w 36"/>
                <a:gd name="T3" fmla="*/ 0 h 45"/>
                <a:gd name="T4" fmla="*/ 0 60000 65536"/>
                <a:gd name="T5" fmla="*/ 0 60000 65536"/>
                <a:gd name="T6" fmla="*/ 0 w 36"/>
                <a:gd name="T7" fmla="*/ 0 h 45"/>
                <a:gd name="T8" fmla="*/ 36 w 36"/>
                <a:gd name="T9" fmla="*/ 45 h 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45">
                  <a:moveTo>
                    <a:pt x="36" y="4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9" name="Freeform 74"/>
            <p:cNvSpPr>
              <a:spLocks/>
            </p:cNvSpPr>
            <p:nvPr/>
          </p:nvSpPr>
          <p:spPr bwMode="auto">
            <a:xfrm>
              <a:off x="1020" y="1480"/>
              <a:ext cx="48" cy="35"/>
            </a:xfrm>
            <a:custGeom>
              <a:avLst/>
              <a:gdLst>
                <a:gd name="T0" fmla="*/ 48 w 48"/>
                <a:gd name="T1" fmla="*/ 35 h 35"/>
                <a:gd name="T2" fmla="*/ 0 w 48"/>
                <a:gd name="T3" fmla="*/ 0 h 35"/>
                <a:gd name="T4" fmla="*/ 0 60000 65536"/>
                <a:gd name="T5" fmla="*/ 0 60000 65536"/>
                <a:gd name="T6" fmla="*/ 0 w 48"/>
                <a:gd name="T7" fmla="*/ 0 h 35"/>
                <a:gd name="T8" fmla="*/ 48 w 48"/>
                <a:gd name="T9" fmla="*/ 35 h 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" h="35">
                  <a:moveTo>
                    <a:pt x="48" y="3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0" name="Freeform 75"/>
            <p:cNvSpPr>
              <a:spLocks/>
            </p:cNvSpPr>
            <p:nvPr/>
          </p:nvSpPr>
          <p:spPr bwMode="auto">
            <a:xfrm>
              <a:off x="915" y="1605"/>
              <a:ext cx="57" cy="36"/>
            </a:xfrm>
            <a:custGeom>
              <a:avLst/>
              <a:gdLst>
                <a:gd name="T0" fmla="*/ 57 w 57"/>
                <a:gd name="T1" fmla="*/ 36 h 36"/>
                <a:gd name="T2" fmla="*/ 0 w 57"/>
                <a:gd name="T3" fmla="*/ 0 h 36"/>
                <a:gd name="T4" fmla="*/ 0 60000 65536"/>
                <a:gd name="T5" fmla="*/ 0 60000 65536"/>
                <a:gd name="T6" fmla="*/ 0 w 57"/>
                <a:gd name="T7" fmla="*/ 0 h 36"/>
                <a:gd name="T8" fmla="*/ 57 w 57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36">
                  <a:moveTo>
                    <a:pt x="57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1" name="Freeform 76"/>
            <p:cNvSpPr>
              <a:spLocks/>
            </p:cNvSpPr>
            <p:nvPr/>
          </p:nvSpPr>
          <p:spPr bwMode="auto">
            <a:xfrm>
              <a:off x="839" y="1752"/>
              <a:ext cx="57" cy="36"/>
            </a:xfrm>
            <a:custGeom>
              <a:avLst/>
              <a:gdLst>
                <a:gd name="T0" fmla="*/ 57 w 57"/>
                <a:gd name="T1" fmla="*/ 36 h 36"/>
                <a:gd name="T2" fmla="*/ 0 w 57"/>
                <a:gd name="T3" fmla="*/ 0 h 36"/>
                <a:gd name="T4" fmla="*/ 0 60000 65536"/>
                <a:gd name="T5" fmla="*/ 0 60000 65536"/>
                <a:gd name="T6" fmla="*/ 0 w 57"/>
                <a:gd name="T7" fmla="*/ 0 h 36"/>
                <a:gd name="T8" fmla="*/ 57 w 57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36">
                  <a:moveTo>
                    <a:pt x="57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2" name="Freeform 77"/>
            <p:cNvSpPr>
              <a:spLocks/>
            </p:cNvSpPr>
            <p:nvPr/>
          </p:nvSpPr>
          <p:spPr bwMode="auto">
            <a:xfrm>
              <a:off x="759" y="1887"/>
              <a:ext cx="63" cy="24"/>
            </a:xfrm>
            <a:custGeom>
              <a:avLst/>
              <a:gdLst>
                <a:gd name="T0" fmla="*/ 63 w 63"/>
                <a:gd name="T1" fmla="*/ 24 h 24"/>
                <a:gd name="T2" fmla="*/ 0 w 63"/>
                <a:gd name="T3" fmla="*/ 0 h 24"/>
                <a:gd name="T4" fmla="*/ 0 60000 65536"/>
                <a:gd name="T5" fmla="*/ 0 60000 65536"/>
                <a:gd name="T6" fmla="*/ 0 w 63"/>
                <a:gd name="T7" fmla="*/ 0 h 24"/>
                <a:gd name="T8" fmla="*/ 63 w 63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" h="24">
                  <a:moveTo>
                    <a:pt x="63" y="2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3" name="Freeform 78"/>
            <p:cNvSpPr>
              <a:spLocks/>
            </p:cNvSpPr>
            <p:nvPr/>
          </p:nvSpPr>
          <p:spPr bwMode="auto">
            <a:xfrm>
              <a:off x="735" y="2037"/>
              <a:ext cx="57" cy="21"/>
            </a:xfrm>
            <a:custGeom>
              <a:avLst/>
              <a:gdLst>
                <a:gd name="T0" fmla="*/ 57 w 57"/>
                <a:gd name="T1" fmla="*/ 21 h 21"/>
                <a:gd name="T2" fmla="*/ 0 w 57"/>
                <a:gd name="T3" fmla="*/ 0 h 21"/>
                <a:gd name="T4" fmla="*/ 0 60000 65536"/>
                <a:gd name="T5" fmla="*/ 0 60000 65536"/>
                <a:gd name="T6" fmla="*/ 0 w 57"/>
                <a:gd name="T7" fmla="*/ 0 h 21"/>
                <a:gd name="T8" fmla="*/ 57 w 57"/>
                <a:gd name="T9" fmla="*/ 21 h 2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21">
                  <a:moveTo>
                    <a:pt x="57" y="21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4" name="Freeform 79"/>
            <p:cNvSpPr>
              <a:spLocks/>
            </p:cNvSpPr>
            <p:nvPr/>
          </p:nvSpPr>
          <p:spPr bwMode="auto">
            <a:xfrm>
              <a:off x="681" y="2178"/>
              <a:ext cx="79" cy="18"/>
            </a:xfrm>
            <a:custGeom>
              <a:avLst/>
              <a:gdLst>
                <a:gd name="T0" fmla="*/ 79 w 79"/>
                <a:gd name="T1" fmla="*/ 18 h 18"/>
                <a:gd name="T2" fmla="*/ 0 w 79"/>
                <a:gd name="T3" fmla="*/ 0 h 18"/>
                <a:gd name="T4" fmla="*/ 0 60000 65536"/>
                <a:gd name="T5" fmla="*/ 0 60000 65536"/>
                <a:gd name="T6" fmla="*/ 0 w 79"/>
                <a:gd name="T7" fmla="*/ 0 h 18"/>
                <a:gd name="T8" fmla="*/ 79 w 79"/>
                <a:gd name="T9" fmla="*/ 18 h 1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9" h="18">
                  <a:moveTo>
                    <a:pt x="79" y="1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5" name="Freeform 80"/>
            <p:cNvSpPr>
              <a:spLocks/>
            </p:cNvSpPr>
            <p:nvPr/>
          </p:nvSpPr>
          <p:spPr bwMode="auto">
            <a:xfrm>
              <a:off x="651" y="2340"/>
              <a:ext cx="69" cy="12"/>
            </a:xfrm>
            <a:custGeom>
              <a:avLst/>
              <a:gdLst>
                <a:gd name="T0" fmla="*/ 69 w 69"/>
                <a:gd name="T1" fmla="*/ 12 h 12"/>
                <a:gd name="T2" fmla="*/ 0 w 69"/>
                <a:gd name="T3" fmla="*/ 0 h 12"/>
                <a:gd name="T4" fmla="*/ 0 60000 65536"/>
                <a:gd name="T5" fmla="*/ 0 60000 65536"/>
                <a:gd name="T6" fmla="*/ 0 w 69"/>
                <a:gd name="T7" fmla="*/ 0 h 12"/>
                <a:gd name="T8" fmla="*/ 69 w 69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" h="12">
                  <a:moveTo>
                    <a:pt x="69" y="1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6" name="Freeform 81"/>
          <p:cNvSpPr>
            <a:spLocks/>
          </p:cNvSpPr>
          <p:nvPr/>
        </p:nvSpPr>
        <p:spPr bwMode="auto">
          <a:xfrm>
            <a:off x="3962400" y="5057775"/>
            <a:ext cx="3986213" cy="34925"/>
          </a:xfrm>
          <a:custGeom>
            <a:avLst/>
            <a:gdLst>
              <a:gd name="T0" fmla="*/ 2511 w 2511"/>
              <a:gd name="T1" fmla="*/ 0 h 22"/>
              <a:gd name="T2" fmla="*/ 0 w 2511"/>
              <a:gd name="T3" fmla="*/ 14 h 22"/>
              <a:gd name="T4" fmla="*/ 0 w 2511"/>
              <a:gd name="T5" fmla="*/ 22 h 22"/>
              <a:gd name="T6" fmla="*/ 0 60000 65536"/>
              <a:gd name="T7" fmla="*/ 0 60000 65536"/>
              <a:gd name="T8" fmla="*/ 0 60000 65536"/>
              <a:gd name="T9" fmla="*/ 0 w 2511"/>
              <a:gd name="T10" fmla="*/ 0 h 22"/>
              <a:gd name="T11" fmla="*/ 2511 w 2511"/>
              <a:gd name="T12" fmla="*/ 22 h 2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11" h="22">
                <a:moveTo>
                  <a:pt x="2511" y="0"/>
                </a:moveTo>
                <a:lnTo>
                  <a:pt x="0" y="14"/>
                </a:lnTo>
                <a:lnTo>
                  <a:pt x="0" y="22"/>
                </a:lnTo>
              </a:path>
            </a:pathLst>
          </a:custGeom>
          <a:noFill/>
          <a:ln w="28575">
            <a:solidFill>
              <a:srgbClr val="0000FF"/>
            </a:solidFill>
            <a:round/>
            <a:headEnd type="none" w="lg" len="lg"/>
            <a:tailEnd type="oval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80978" name="Text Box 82"/>
          <p:cNvSpPr txBox="1">
            <a:spLocks noChangeArrowheads="1"/>
          </p:cNvSpPr>
          <p:nvPr/>
        </p:nvSpPr>
        <p:spPr bwMode="auto">
          <a:xfrm>
            <a:off x="5148263" y="549275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itchFamily="18" charset="0"/>
              </a:rPr>
              <a:t>А</a:t>
            </a:r>
          </a:p>
        </p:txBody>
      </p:sp>
      <p:sp>
        <p:nvSpPr>
          <p:cNvPr id="3078" name="Text Box 83"/>
          <p:cNvSpPr txBox="1">
            <a:spLocks noChangeArrowheads="1"/>
          </p:cNvSpPr>
          <p:nvPr/>
        </p:nvSpPr>
        <p:spPr bwMode="auto">
          <a:xfrm>
            <a:off x="7451725" y="4948238"/>
            <a:ext cx="48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Times New Roman" pitchFamily="18" charset="0"/>
              </a:rPr>
              <a:t>В</a:t>
            </a:r>
          </a:p>
        </p:txBody>
      </p:sp>
      <p:sp>
        <p:nvSpPr>
          <p:cNvPr id="3079" name="Text Box 84"/>
          <p:cNvSpPr txBox="1">
            <a:spLocks noChangeArrowheads="1"/>
          </p:cNvSpPr>
          <p:nvPr/>
        </p:nvSpPr>
        <p:spPr bwMode="auto">
          <a:xfrm>
            <a:off x="3851275" y="4948238"/>
            <a:ext cx="53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Times New Roman" pitchFamily="18" charset="0"/>
              </a:rPr>
              <a:t>О</a:t>
            </a:r>
          </a:p>
        </p:txBody>
      </p:sp>
      <p:grpSp>
        <p:nvGrpSpPr>
          <p:cNvPr id="3" name="Group 85"/>
          <p:cNvGrpSpPr>
            <a:grpSpLocks/>
          </p:cNvGrpSpPr>
          <p:nvPr/>
        </p:nvGrpSpPr>
        <p:grpSpPr bwMode="auto">
          <a:xfrm>
            <a:off x="1187450" y="908050"/>
            <a:ext cx="2633663" cy="641350"/>
            <a:chOff x="2562" y="3203"/>
            <a:chExt cx="1659" cy="404"/>
          </a:xfrm>
        </p:grpSpPr>
        <p:sp>
          <p:nvSpPr>
            <p:cNvPr id="3097" name="Text Box 86"/>
            <p:cNvSpPr txBox="1">
              <a:spLocks noChangeArrowheads="1"/>
            </p:cNvSpPr>
            <p:nvPr/>
          </p:nvSpPr>
          <p:spPr bwMode="auto">
            <a:xfrm>
              <a:off x="2789" y="3203"/>
              <a:ext cx="14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 dirty="0">
                  <a:latin typeface="Times New Roman" pitchFamily="18" charset="0"/>
                </a:rPr>
                <a:t>А</a:t>
              </a:r>
              <a:r>
                <a:rPr lang="en-US" sz="3600" b="1" dirty="0">
                  <a:latin typeface="Times New Roman" pitchFamily="18" charset="0"/>
                </a:rPr>
                <a:t>OB</a:t>
              </a:r>
              <a:r>
                <a:rPr lang="ru-RU" sz="3600" b="1" dirty="0">
                  <a:latin typeface="Times New Roman" pitchFamily="18" charset="0"/>
                </a:rPr>
                <a:t> = 70</a:t>
              </a:r>
              <a:r>
                <a:rPr lang="ru-RU" sz="3600" b="1" baseline="30000" dirty="0">
                  <a:latin typeface="Times New Roman" pitchFamily="18" charset="0"/>
                </a:rPr>
                <a:t>0</a:t>
              </a:r>
              <a:endParaRPr lang="ru-RU" sz="3600" b="1" dirty="0">
                <a:latin typeface="Times New Roman" pitchFamily="18" charset="0"/>
              </a:endParaRPr>
            </a:p>
          </p:txBody>
        </p:sp>
        <p:graphicFrame>
          <p:nvGraphicFramePr>
            <p:cNvPr id="3074" name="Object 87"/>
            <p:cNvGraphicFramePr>
              <a:graphicFrameLocks noChangeAspect="1"/>
            </p:cNvGraphicFramePr>
            <p:nvPr/>
          </p:nvGraphicFramePr>
          <p:xfrm>
            <a:off x="2562" y="3294"/>
            <a:ext cx="279" cy="258"/>
          </p:xfrm>
          <a:graphic>
            <a:graphicData uri="http://schemas.openxmlformats.org/presentationml/2006/ole">
              <p:oleObj spid="_x0000_s18434" name="Формула" r:id="rId4" imgW="164880" imgH="152280" progId="Equation.3">
                <p:embed/>
              </p:oleObj>
            </a:graphicData>
          </a:graphic>
        </p:graphicFrame>
      </p:grpSp>
      <p:sp>
        <p:nvSpPr>
          <p:cNvPr id="80985" name="Freeform 89"/>
          <p:cNvSpPr>
            <a:spLocks/>
          </p:cNvSpPr>
          <p:nvPr/>
        </p:nvSpPr>
        <p:spPr bwMode="auto">
          <a:xfrm>
            <a:off x="6197600" y="3390900"/>
            <a:ext cx="317500" cy="190500"/>
          </a:xfrm>
          <a:custGeom>
            <a:avLst/>
            <a:gdLst>
              <a:gd name="T0" fmla="*/ 200 w 200"/>
              <a:gd name="T1" fmla="*/ 0 h 120"/>
              <a:gd name="T2" fmla="*/ 0 w 200"/>
              <a:gd name="T3" fmla="*/ 120 h 120"/>
              <a:gd name="T4" fmla="*/ 0 60000 65536"/>
              <a:gd name="T5" fmla="*/ 0 60000 65536"/>
              <a:gd name="T6" fmla="*/ 0 w 200"/>
              <a:gd name="T7" fmla="*/ 0 h 120"/>
              <a:gd name="T8" fmla="*/ 200 w 200"/>
              <a:gd name="T9" fmla="*/ 120 h 1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0" h="120">
                <a:moveTo>
                  <a:pt x="200" y="0"/>
                </a:moveTo>
                <a:lnTo>
                  <a:pt x="0" y="12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0986" name="Line 90"/>
          <p:cNvSpPr>
            <a:spLocks noChangeShapeType="1"/>
          </p:cNvSpPr>
          <p:nvPr/>
        </p:nvSpPr>
        <p:spPr bwMode="auto">
          <a:xfrm flipV="1">
            <a:off x="3995738" y="620713"/>
            <a:ext cx="1800225" cy="44640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Group 91"/>
          <p:cNvGrpSpPr>
            <a:grpSpLocks/>
          </p:cNvGrpSpPr>
          <p:nvPr/>
        </p:nvGrpSpPr>
        <p:grpSpPr bwMode="auto">
          <a:xfrm rot="8762791">
            <a:off x="2549525" y="4006850"/>
            <a:ext cx="6196013" cy="646113"/>
            <a:chOff x="974" y="2304"/>
            <a:chExt cx="3903" cy="397"/>
          </a:xfrm>
        </p:grpSpPr>
        <p:sp>
          <p:nvSpPr>
            <p:cNvPr id="3093" name="Freeform 92" descr="Папирус"/>
            <p:cNvSpPr>
              <a:spLocks/>
            </p:cNvSpPr>
            <p:nvPr/>
          </p:nvSpPr>
          <p:spPr bwMode="auto">
            <a:xfrm>
              <a:off x="976" y="2304"/>
              <a:ext cx="3880" cy="344"/>
            </a:xfrm>
            <a:custGeom>
              <a:avLst/>
              <a:gdLst>
                <a:gd name="T0" fmla="*/ 0 w 3880"/>
                <a:gd name="T1" fmla="*/ 0 h 344"/>
                <a:gd name="T2" fmla="*/ 0 w 3880"/>
                <a:gd name="T3" fmla="*/ 344 h 344"/>
                <a:gd name="T4" fmla="*/ 3872 w 3880"/>
                <a:gd name="T5" fmla="*/ 344 h 344"/>
                <a:gd name="T6" fmla="*/ 3880 w 3880"/>
                <a:gd name="T7" fmla="*/ 0 h 344"/>
                <a:gd name="T8" fmla="*/ 0 w 3880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80"/>
                <a:gd name="T16" fmla="*/ 0 h 344"/>
                <a:gd name="T17" fmla="*/ 3880 w 3880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80" h="344">
                  <a:moveTo>
                    <a:pt x="0" y="0"/>
                  </a:moveTo>
                  <a:lnTo>
                    <a:pt x="0" y="344"/>
                  </a:lnTo>
                  <a:lnTo>
                    <a:pt x="3872" y="344"/>
                  </a:lnTo>
                  <a:lnTo>
                    <a:pt x="3880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 cstate="print"/>
              <a:srcRect/>
              <a:tile tx="0" ty="0" sx="100000" sy="100000" flip="none" algn="tl"/>
            </a:blipFill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3094" name="Oval 93"/>
            <p:cNvSpPr>
              <a:spLocks noChangeArrowheads="1"/>
            </p:cNvSpPr>
            <p:nvPr/>
          </p:nvSpPr>
          <p:spPr bwMode="auto">
            <a:xfrm rot="-4023734">
              <a:off x="1155" y="2433"/>
              <a:ext cx="91" cy="8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5" name="Text Box 94"/>
            <p:cNvSpPr txBox="1">
              <a:spLocks noChangeArrowheads="1"/>
            </p:cNvSpPr>
            <p:nvPr/>
          </p:nvSpPr>
          <p:spPr bwMode="auto">
            <a:xfrm>
              <a:off x="975" y="2513"/>
              <a:ext cx="3902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8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8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8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8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8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8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r>
                <a:rPr lang="en-US" sz="900">
                  <a:solidFill>
                    <a:srgbClr val="000000"/>
                  </a:solidFill>
                </a:rPr>
                <a:t>IIII</a:t>
              </a:r>
              <a:r>
                <a:rPr lang="en-US" sz="1400">
                  <a:solidFill>
                    <a:srgbClr val="000000"/>
                  </a:solidFill>
                </a:rPr>
                <a:t>I</a:t>
              </a:r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3096" name="Text Box 95"/>
            <p:cNvSpPr txBox="1">
              <a:spLocks noChangeArrowheads="1"/>
            </p:cNvSpPr>
            <p:nvPr/>
          </p:nvSpPr>
          <p:spPr bwMode="auto">
            <a:xfrm>
              <a:off x="974" y="2432"/>
              <a:ext cx="3903" cy="14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r>
                <a:rPr lang="en-US" sz="900" b="1">
                  <a:solidFill>
                    <a:srgbClr val="000000"/>
                  </a:solidFill>
                  <a:latin typeface="Tahoma" pitchFamily="34" charset="0"/>
                </a:rPr>
                <a:t>0       1       </a:t>
              </a:r>
              <a:r>
                <a:rPr lang="ru-RU" sz="900" b="1">
                  <a:solidFill>
                    <a:srgbClr val="000000"/>
                  </a:solidFill>
                  <a:latin typeface="Tahoma" pitchFamily="34" charset="0"/>
                </a:rPr>
                <a:t> </a:t>
              </a:r>
              <a:r>
                <a:rPr lang="en-US" sz="900" b="1">
                  <a:solidFill>
                    <a:srgbClr val="000000"/>
                  </a:solidFill>
                  <a:latin typeface="Tahoma" pitchFamily="34" charset="0"/>
                </a:rPr>
                <a:t>2       3        </a:t>
              </a:r>
              <a:r>
                <a:rPr lang="ru-RU" sz="900" b="1">
                  <a:solidFill>
                    <a:srgbClr val="000000"/>
                  </a:solidFill>
                  <a:latin typeface="Tahoma" pitchFamily="34" charset="0"/>
                </a:rPr>
                <a:t> </a:t>
              </a:r>
              <a:r>
                <a:rPr lang="en-US" sz="900" b="1">
                  <a:solidFill>
                    <a:srgbClr val="000000"/>
                  </a:solidFill>
                  <a:latin typeface="Tahoma" pitchFamily="34" charset="0"/>
                </a:rPr>
                <a:t>4        5        </a:t>
              </a:r>
              <a:r>
                <a:rPr lang="ru-RU" sz="900" b="1">
                  <a:solidFill>
                    <a:srgbClr val="000000"/>
                  </a:solidFill>
                  <a:latin typeface="Tahoma" pitchFamily="34" charset="0"/>
                </a:rPr>
                <a:t> </a:t>
              </a:r>
              <a:r>
                <a:rPr lang="en-US" sz="900" b="1">
                  <a:solidFill>
                    <a:srgbClr val="000000"/>
                  </a:solidFill>
                  <a:latin typeface="Tahoma" pitchFamily="34" charset="0"/>
                </a:rPr>
                <a:t>6        7        8        </a:t>
              </a:r>
              <a:r>
                <a:rPr lang="ru-RU" sz="900" b="1">
                  <a:solidFill>
                    <a:srgbClr val="000000"/>
                  </a:solidFill>
                  <a:latin typeface="Tahoma" pitchFamily="34" charset="0"/>
                </a:rPr>
                <a:t> </a:t>
              </a:r>
              <a:r>
                <a:rPr lang="en-US" sz="900" b="1">
                  <a:solidFill>
                    <a:srgbClr val="000000"/>
                  </a:solidFill>
                  <a:latin typeface="Tahoma" pitchFamily="34" charset="0"/>
                </a:rPr>
                <a:t>9       10      11      12       13      14      15      16      17</a:t>
              </a:r>
              <a:endParaRPr lang="ru-RU" sz="900" b="1">
                <a:solidFill>
                  <a:srgbClr val="000000"/>
                </a:solidFill>
                <a:latin typeface="Tahoma" pitchFamily="34" charset="0"/>
              </a:endParaRPr>
            </a:p>
          </p:txBody>
        </p:sp>
      </p:grpSp>
      <p:sp>
        <p:nvSpPr>
          <p:cNvPr id="80992" name="Line 96"/>
          <p:cNvSpPr>
            <a:spLocks noChangeShapeType="1"/>
          </p:cNvSpPr>
          <p:nvPr/>
        </p:nvSpPr>
        <p:spPr bwMode="auto">
          <a:xfrm flipV="1">
            <a:off x="3995738" y="2492375"/>
            <a:ext cx="3816350" cy="25923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Group 97"/>
          <p:cNvGrpSpPr>
            <a:grpSpLocks/>
          </p:cNvGrpSpPr>
          <p:nvPr/>
        </p:nvGrpSpPr>
        <p:grpSpPr bwMode="auto">
          <a:xfrm rot="18469322" flipH="1">
            <a:off x="5257006" y="1448594"/>
            <a:ext cx="3205163" cy="1406525"/>
            <a:chOff x="763" y="1945"/>
            <a:chExt cx="2019" cy="886"/>
          </a:xfrm>
        </p:grpSpPr>
        <p:sp>
          <p:nvSpPr>
            <p:cNvPr id="3087" name="Freeform 98"/>
            <p:cNvSpPr>
              <a:spLocks/>
            </p:cNvSpPr>
            <p:nvPr/>
          </p:nvSpPr>
          <p:spPr bwMode="auto">
            <a:xfrm rot="-3316674">
              <a:off x="1322" y="1450"/>
              <a:ext cx="852" cy="1909"/>
            </a:xfrm>
            <a:custGeom>
              <a:avLst/>
              <a:gdLst>
                <a:gd name="T0" fmla="*/ 0 w 1252"/>
                <a:gd name="T1" fmla="*/ 90 h 3125"/>
                <a:gd name="T2" fmla="*/ 227 w 1252"/>
                <a:gd name="T3" fmla="*/ 0 h 3125"/>
                <a:gd name="T4" fmla="*/ 1179 w 1252"/>
                <a:gd name="T5" fmla="*/ 2540 h 3125"/>
                <a:gd name="T6" fmla="*/ 1252 w 1252"/>
                <a:gd name="T7" fmla="*/ 3125 h 3125"/>
                <a:gd name="T8" fmla="*/ 952 w 1252"/>
                <a:gd name="T9" fmla="*/ 2630 h 3125"/>
                <a:gd name="T10" fmla="*/ 0 w 1252"/>
                <a:gd name="T11" fmla="*/ 90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995" name="Freeform 99"/>
            <p:cNvSpPr>
              <a:spLocks/>
            </p:cNvSpPr>
            <p:nvPr/>
          </p:nvSpPr>
          <p:spPr bwMode="auto">
            <a:xfrm rot="-3316674">
              <a:off x="2483" y="2398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089" name="Freeform 100"/>
            <p:cNvSpPr>
              <a:spLocks/>
            </p:cNvSpPr>
            <p:nvPr/>
          </p:nvSpPr>
          <p:spPr bwMode="auto">
            <a:xfrm rot="-3316674">
              <a:off x="2671" y="2522"/>
              <a:ext cx="82" cy="141"/>
            </a:xfrm>
            <a:custGeom>
              <a:avLst/>
              <a:gdLst>
                <a:gd name="T0" fmla="*/ 85 w 121"/>
                <a:gd name="T1" fmla="*/ 0 h 230"/>
                <a:gd name="T2" fmla="*/ 0 w 121"/>
                <a:gd name="T3" fmla="*/ 25 h 230"/>
                <a:gd name="T4" fmla="*/ 121 w 121"/>
                <a:gd name="T5" fmla="*/ 230 h 230"/>
                <a:gd name="T6" fmla="*/ 85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101"/>
            <p:cNvGrpSpPr>
              <a:grpSpLocks/>
            </p:cNvGrpSpPr>
            <p:nvPr/>
          </p:nvGrpSpPr>
          <p:grpSpPr bwMode="auto">
            <a:xfrm>
              <a:off x="763" y="1945"/>
              <a:ext cx="1677" cy="744"/>
              <a:chOff x="763" y="1945"/>
              <a:chExt cx="1677" cy="744"/>
            </a:xfrm>
          </p:grpSpPr>
          <p:sp>
            <p:nvSpPr>
              <p:cNvPr id="3091" name="Freeform 102"/>
              <p:cNvSpPr>
                <a:spLocks/>
              </p:cNvSpPr>
              <p:nvPr/>
            </p:nvSpPr>
            <p:spPr bwMode="auto">
              <a:xfrm rot="-3316674">
                <a:off x="1271" y="1519"/>
                <a:ext cx="744" cy="1595"/>
              </a:xfrm>
              <a:custGeom>
                <a:avLst/>
                <a:gdLst>
                  <a:gd name="T0" fmla="*/ 867 w 1094"/>
                  <a:gd name="T1" fmla="*/ 2612 h 2612"/>
                  <a:gd name="T2" fmla="*/ 1094 w 1094"/>
                  <a:gd name="T3" fmla="*/ 2522 h 2612"/>
                  <a:gd name="T4" fmla="*/ 1016 w 1094"/>
                  <a:gd name="T5" fmla="*/ 2554 h 2612"/>
                  <a:gd name="T6" fmla="*/ 84 w 1094"/>
                  <a:gd name="T7" fmla="*/ 0 h 2612"/>
                  <a:gd name="T8" fmla="*/ 0 w 1094"/>
                  <a:gd name="T9" fmla="*/ 30 h 2612"/>
                  <a:gd name="T10" fmla="*/ 940 w 1094"/>
                  <a:gd name="T11" fmla="*/ 2584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66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2" name="Freeform 103"/>
              <p:cNvSpPr>
                <a:spLocks/>
              </p:cNvSpPr>
              <p:nvPr/>
            </p:nvSpPr>
            <p:spPr bwMode="auto">
              <a:xfrm>
                <a:off x="763" y="2084"/>
                <a:ext cx="42" cy="155"/>
              </a:xfrm>
              <a:custGeom>
                <a:avLst/>
                <a:gdLst>
                  <a:gd name="T0" fmla="*/ 33 w 42"/>
                  <a:gd name="T1" fmla="*/ 0 h 155"/>
                  <a:gd name="T2" fmla="*/ 41 w 42"/>
                  <a:gd name="T3" fmla="*/ 48 h 155"/>
                  <a:gd name="T4" fmla="*/ 29 w 42"/>
                  <a:gd name="T5" fmla="*/ 116 h 155"/>
                  <a:gd name="T6" fmla="*/ 9 w 42"/>
                  <a:gd name="T7" fmla="*/ 152 h 155"/>
                  <a:gd name="T8" fmla="*/ 1 w 42"/>
                  <a:gd name="T9" fmla="*/ 96 h 155"/>
                  <a:gd name="T10" fmla="*/ 5 w 42"/>
                  <a:gd name="T11" fmla="*/ 52 h 155"/>
                  <a:gd name="T12" fmla="*/ 33 w 42"/>
                  <a:gd name="T13" fmla="*/ 0 h 1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155"/>
                  <a:gd name="T23" fmla="*/ 42 w 42"/>
                  <a:gd name="T24" fmla="*/ 155 h 1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155">
                    <a:moveTo>
                      <a:pt x="33" y="0"/>
                    </a:moveTo>
                    <a:cubicBezTo>
                      <a:pt x="42" y="3"/>
                      <a:pt x="42" y="29"/>
                      <a:pt x="41" y="48"/>
                    </a:cubicBezTo>
                    <a:cubicBezTo>
                      <a:pt x="40" y="67"/>
                      <a:pt x="34" y="99"/>
                      <a:pt x="29" y="116"/>
                    </a:cubicBezTo>
                    <a:cubicBezTo>
                      <a:pt x="24" y="133"/>
                      <a:pt x="14" y="155"/>
                      <a:pt x="9" y="152"/>
                    </a:cubicBezTo>
                    <a:cubicBezTo>
                      <a:pt x="4" y="149"/>
                      <a:pt x="2" y="113"/>
                      <a:pt x="1" y="96"/>
                    </a:cubicBezTo>
                    <a:cubicBezTo>
                      <a:pt x="0" y="79"/>
                      <a:pt x="0" y="68"/>
                      <a:pt x="5" y="52"/>
                    </a:cubicBezTo>
                    <a:cubicBezTo>
                      <a:pt x="10" y="36"/>
                      <a:pt x="27" y="11"/>
                      <a:pt x="33" y="0"/>
                    </a:cubicBezTo>
                    <a:close/>
                  </a:path>
                </a:pathLst>
              </a:custGeom>
              <a:solidFill>
                <a:srgbClr val="CC0F00"/>
              </a:solidFill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</p:grpSp>
      <p:sp>
        <p:nvSpPr>
          <p:cNvPr id="104" name="TextBox 103"/>
          <p:cNvSpPr txBox="1"/>
          <p:nvPr/>
        </p:nvSpPr>
        <p:spPr>
          <a:xfrm>
            <a:off x="7286644" y="1928802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6" name="Object 87"/>
          <p:cNvGraphicFramePr>
            <a:graphicFrameLocks noChangeAspect="1"/>
          </p:cNvGraphicFramePr>
          <p:nvPr/>
        </p:nvGraphicFramePr>
        <p:xfrm>
          <a:off x="1000100" y="5857892"/>
          <a:ext cx="571504" cy="409575"/>
        </p:xfrm>
        <a:graphic>
          <a:graphicData uri="http://schemas.openxmlformats.org/presentationml/2006/ole">
            <p:oleObj spid="_x0000_s18435" name="Формула" r:id="rId6" imgW="164880" imgH="152280" progId="Equation.3">
              <p:embed/>
            </p:oleObj>
          </a:graphicData>
        </a:graphic>
      </p:graphicFrame>
      <p:sp>
        <p:nvSpPr>
          <p:cNvPr id="107" name="TextBox 106"/>
          <p:cNvSpPr txBox="1"/>
          <p:nvPr/>
        </p:nvSpPr>
        <p:spPr>
          <a:xfrm>
            <a:off x="1428728" y="571501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ВОС = 35°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7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8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09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59259E-6 L 0.04115 -0.0446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2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8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000"/>
                            </p:stCondLst>
                            <p:childTnLst>
                              <p:par>
                                <p:cTn id="5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9000"/>
                            </p:stCondLst>
                            <p:childTnLst>
                              <p:par>
                                <p:cTn id="7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15 -0.04468 L -0.22656 0.2074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1000"/>
                            </p:stCondLst>
                            <p:childTnLst>
                              <p:par>
                                <p:cTn id="7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656 0.2074 L 0.15157 -0.13912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" y="-17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000"/>
                                        <p:tgtEl>
                                          <p:spTgt spid="80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3000"/>
                            </p:stCondLst>
                            <p:childTnLst>
                              <p:par>
                                <p:cTn id="8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0"/>
                            </p:stCondLst>
                            <p:childTnLst>
                              <p:par>
                                <p:cTn id="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700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7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78" grpId="0"/>
      <p:bldP spid="80985" grpId="0" animBg="1"/>
      <p:bldP spid="80986" grpId="0" animBg="1"/>
      <p:bldP spid="80992" grpId="0" animBg="1"/>
      <p:bldP spid="104" grpId="0"/>
      <p:bldP spid="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D:\картинки Лена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Рисунок 4" descr="http://ru.znatock.com/pars_docs/tw_refs/46/45708/45708_html_66ef6daf.png"/>
          <p:cNvPicPr>
            <a:picLocks noChangeAspect="1" noChangeArrowheads="1"/>
          </p:cNvPicPr>
          <p:nvPr/>
        </p:nvPicPr>
        <p:blipFill>
          <a:blip r:embed="rId3" cstate="print"/>
          <a:srcRect t="5839"/>
          <a:stretch>
            <a:fillRect/>
          </a:stretch>
        </p:blipFill>
        <p:spPr bwMode="auto">
          <a:xfrm>
            <a:off x="500034" y="1071546"/>
            <a:ext cx="8019426" cy="5196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D:\картинки Лена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15616" y="1340768"/>
          <a:ext cx="6648400" cy="3413760"/>
        </p:xfrm>
        <a:graphic>
          <a:graphicData uri="http://schemas.openxmlformats.org/drawingml/2006/table">
            <a:tbl>
              <a:tblPr/>
              <a:tblGrid>
                <a:gridCol w="6648400"/>
              </a:tblGrid>
              <a:tr h="2564864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Сегодня на уроке я научился…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Сегодня на уроке мне понравилось…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Сегодня на уроке я повторил…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Сегодня на уроке я закрепил…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Сегодня на уроке я поставил себе оценку …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Над чем следовало бы ещё поработать…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19672" y="548680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Продолжи предложение:</a:t>
            </a:r>
            <a:endParaRPr lang="ru-RU" sz="2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картинки Лена\ф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3" name="Прямоугольник 2"/>
          <p:cNvSpPr/>
          <p:nvPr/>
        </p:nvSpPr>
        <p:spPr>
          <a:xfrm>
            <a:off x="428564" y="1000108"/>
            <a:ext cx="871543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математике способность проявляй,</a:t>
            </a:r>
          </a:p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Не ленись, а ежедневно развивай,</a:t>
            </a:r>
            <a:b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Повторяй, учи, трудись, соображай</a:t>
            </a:r>
            <a:b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 С математикой дружить не забывай.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6866" name="Picture 2" descr="schoo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643314"/>
            <a:ext cx="1785950" cy="239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L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714752"/>
            <a:ext cx="2368558" cy="236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148</Words>
  <Application>Microsoft Office PowerPoint</Application>
  <PresentationFormat>Экран (4:3)</PresentationFormat>
  <Paragraphs>58</Paragraphs>
  <Slides>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клоп</dc:creator>
  <cp:lastModifiedBy>ghj</cp:lastModifiedBy>
  <cp:revision>28</cp:revision>
  <dcterms:created xsi:type="dcterms:W3CDTF">2013-11-21T19:16:29Z</dcterms:created>
  <dcterms:modified xsi:type="dcterms:W3CDTF">2017-11-06T13:11:32Z</dcterms:modified>
</cp:coreProperties>
</file>